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7" r:id="rId2"/>
    <p:sldId id="258" r:id="rId3"/>
    <p:sldId id="341" r:id="rId4"/>
    <p:sldId id="342" r:id="rId5"/>
    <p:sldId id="295" r:id="rId6"/>
    <p:sldId id="299" r:id="rId7"/>
    <p:sldId id="300" r:id="rId8"/>
    <p:sldId id="332" r:id="rId9"/>
    <p:sldId id="333" r:id="rId10"/>
    <p:sldId id="337" r:id="rId11"/>
    <p:sldId id="330" r:id="rId12"/>
    <p:sldId id="286" r:id="rId13"/>
    <p:sldId id="284" r:id="rId14"/>
    <p:sldId id="293" r:id="rId15"/>
    <p:sldId id="285" r:id="rId16"/>
    <p:sldId id="292" r:id="rId17"/>
    <p:sldId id="308" r:id="rId18"/>
    <p:sldId id="290" r:id="rId19"/>
    <p:sldId id="288" r:id="rId20"/>
    <p:sldId id="296" r:id="rId21"/>
    <p:sldId id="297" r:id="rId22"/>
    <p:sldId id="271" r:id="rId23"/>
    <p:sldId id="289" r:id="rId24"/>
    <p:sldId id="260" r:id="rId25"/>
    <p:sldId id="301" r:id="rId26"/>
    <p:sldId id="302" r:id="rId27"/>
    <p:sldId id="303" r:id="rId28"/>
    <p:sldId id="304" r:id="rId29"/>
    <p:sldId id="305" r:id="rId30"/>
    <p:sldId id="318" r:id="rId31"/>
    <p:sldId id="317" r:id="rId32"/>
    <p:sldId id="316" r:id="rId33"/>
    <p:sldId id="315" r:id="rId34"/>
    <p:sldId id="314" r:id="rId35"/>
    <p:sldId id="321" r:id="rId36"/>
    <p:sldId id="313" r:id="rId37"/>
    <p:sldId id="312" r:id="rId38"/>
    <p:sldId id="311" r:id="rId39"/>
    <p:sldId id="310" r:id="rId40"/>
    <p:sldId id="339" r:id="rId41"/>
    <p:sldId id="322" r:id="rId42"/>
    <p:sldId id="324" r:id="rId43"/>
    <p:sldId id="326" r:id="rId44"/>
    <p:sldId id="327" r:id="rId45"/>
    <p:sldId id="334" r:id="rId4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8E3027-3CFF-4A12-91A7-F0C1B9F858F3}" v="342" dt="2023-09-06T21:24:46.5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32DE08-62B9-4DEE-B0A0-ED987192A7D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F8D9CFB-3731-4742-9042-8CA34EA30D2D}">
      <dgm:prSet custT="1"/>
      <dgm:spPr/>
      <dgm:t>
        <a:bodyPr/>
        <a:lstStyle/>
        <a:p>
          <a:pPr algn="ctr"/>
          <a:r>
            <a:rPr lang="uk-UA" sz="2000" b="1" dirty="0"/>
            <a:t>Атестацію педпрацівників проводять з дотриманням </a:t>
          </a:r>
          <a:r>
            <a:rPr lang="uk-UA" sz="2000" b="1" dirty="0">
              <a:solidFill>
                <a:srgbClr val="C00000"/>
              </a:solidFill>
            </a:rPr>
            <a:t>академічної доброчесності</a:t>
          </a:r>
          <a:r>
            <a:rPr lang="uk-UA" sz="1600" b="1" dirty="0">
              <a:solidFill>
                <a:srgbClr val="C00000"/>
              </a:solidFill>
            </a:rPr>
            <a:t>. </a:t>
          </a:r>
          <a:endParaRPr lang="en-US" sz="1600" b="1" dirty="0">
            <a:solidFill>
              <a:srgbClr val="C00000"/>
            </a:solidFill>
          </a:endParaRPr>
        </a:p>
      </dgm:t>
    </dgm:pt>
    <dgm:pt modelId="{48B42B97-7A5A-4D76-8930-1CB8A4569CE3}" type="parTrans" cxnId="{FED7901C-B3B1-4059-A326-7CBD5DC103AF}">
      <dgm:prSet/>
      <dgm:spPr/>
      <dgm:t>
        <a:bodyPr/>
        <a:lstStyle/>
        <a:p>
          <a:endParaRPr lang="en-US"/>
        </a:p>
      </dgm:t>
    </dgm:pt>
    <dgm:pt modelId="{CECFF7F6-E7CF-4505-A377-C5D2FA0235D3}" type="sibTrans" cxnId="{FED7901C-B3B1-4059-A326-7CBD5DC103AF}">
      <dgm:prSet/>
      <dgm:spPr/>
      <dgm:t>
        <a:bodyPr/>
        <a:lstStyle/>
        <a:p>
          <a:endParaRPr lang="en-US"/>
        </a:p>
      </dgm:t>
    </dgm:pt>
    <dgm:pt modelId="{5B201E9D-8FF7-4923-9340-6B13A667F7DE}">
      <dgm:prSet custT="1"/>
      <dgm:spPr/>
      <dgm:t>
        <a:bodyPr/>
        <a:lstStyle/>
        <a:p>
          <a:pPr algn="just"/>
          <a:r>
            <a:rPr lang="uk-UA" sz="1800" b="1" dirty="0"/>
            <a:t>Заборонено створювати перешкоди для проходження педагогом атестації, необґрунтовано відмовляти у присвоєнні / підтвердженні кваліфікаційної категорії, </a:t>
          </a:r>
          <a:r>
            <a:rPr lang="uk-UA" sz="1800" b="1" dirty="0" err="1"/>
            <a:t>педзвання</a:t>
          </a:r>
          <a:r>
            <a:rPr lang="uk-UA" sz="1800" b="1" dirty="0"/>
            <a:t> та встановленні тарифного розряду.</a:t>
          </a:r>
          <a:endParaRPr lang="en-US" sz="1800" b="1" dirty="0"/>
        </a:p>
      </dgm:t>
    </dgm:pt>
    <dgm:pt modelId="{D9FD90E3-3B2E-4AB3-B039-BD0EA6C1ADAB}" type="parTrans" cxnId="{6862D185-B8C7-4D7E-A368-0AB1575DB07C}">
      <dgm:prSet/>
      <dgm:spPr/>
      <dgm:t>
        <a:bodyPr/>
        <a:lstStyle/>
        <a:p>
          <a:endParaRPr lang="en-US"/>
        </a:p>
      </dgm:t>
    </dgm:pt>
    <dgm:pt modelId="{878D7709-4987-4F79-BD10-6D63073ABF1D}" type="sibTrans" cxnId="{6862D185-B8C7-4D7E-A368-0AB1575DB07C}">
      <dgm:prSet/>
      <dgm:spPr/>
      <dgm:t>
        <a:bodyPr/>
        <a:lstStyle/>
        <a:p>
          <a:endParaRPr lang="en-US"/>
        </a:p>
      </dgm:t>
    </dgm:pt>
    <dgm:pt modelId="{0EDF74C6-78B5-49DB-874A-7A392BD08BE8}" type="pres">
      <dgm:prSet presAssocID="{D032DE08-62B9-4DEE-B0A0-ED987192A7D0}" presName="hierChild1" presStyleCnt="0">
        <dgm:presLayoutVars>
          <dgm:chPref val="1"/>
          <dgm:dir/>
          <dgm:animOne val="branch"/>
          <dgm:animLvl val="lvl"/>
          <dgm:resizeHandles/>
        </dgm:presLayoutVars>
      </dgm:prSet>
      <dgm:spPr/>
    </dgm:pt>
    <dgm:pt modelId="{FB0DA127-AFAB-41A6-B498-F0A36CBA3771}" type="pres">
      <dgm:prSet presAssocID="{5F8D9CFB-3731-4742-9042-8CA34EA30D2D}" presName="hierRoot1" presStyleCnt="0"/>
      <dgm:spPr/>
    </dgm:pt>
    <dgm:pt modelId="{526AA26E-69CC-40D2-B276-5A3E69DF954C}" type="pres">
      <dgm:prSet presAssocID="{5F8D9CFB-3731-4742-9042-8CA34EA30D2D}" presName="composite" presStyleCnt="0"/>
      <dgm:spPr/>
    </dgm:pt>
    <dgm:pt modelId="{CD4A3CF8-FA76-4FA6-A7AA-E5B003CDA311}" type="pres">
      <dgm:prSet presAssocID="{5F8D9CFB-3731-4742-9042-8CA34EA30D2D}" presName="background" presStyleLbl="node0" presStyleIdx="0" presStyleCnt="2"/>
      <dgm:spPr/>
    </dgm:pt>
    <dgm:pt modelId="{98F7000B-B027-45E4-AB3F-7673E128BF89}" type="pres">
      <dgm:prSet presAssocID="{5F8D9CFB-3731-4742-9042-8CA34EA30D2D}" presName="text" presStyleLbl="fgAcc0" presStyleIdx="0" presStyleCnt="2" custScaleX="97605" custScaleY="100087" custLinFactNeighborX="-1166" custLinFactNeighborY="-7657">
        <dgm:presLayoutVars>
          <dgm:chPref val="3"/>
        </dgm:presLayoutVars>
      </dgm:prSet>
      <dgm:spPr/>
    </dgm:pt>
    <dgm:pt modelId="{C6497731-682E-4651-ABE1-6059127CCD74}" type="pres">
      <dgm:prSet presAssocID="{5F8D9CFB-3731-4742-9042-8CA34EA30D2D}" presName="hierChild2" presStyleCnt="0"/>
      <dgm:spPr/>
    </dgm:pt>
    <dgm:pt modelId="{B31698B9-E5DB-43E5-A776-BF30890A1A12}" type="pres">
      <dgm:prSet presAssocID="{5B201E9D-8FF7-4923-9340-6B13A667F7DE}" presName="hierRoot1" presStyleCnt="0"/>
      <dgm:spPr/>
    </dgm:pt>
    <dgm:pt modelId="{4951150F-3A41-437A-BD7C-3236D9FB7EEB}" type="pres">
      <dgm:prSet presAssocID="{5B201E9D-8FF7-4923-9340-6B13A667F7DE}" presName="composite" presStyleCnt="0"/>
      <dgm:spPr/>
    </dgm:pt>
    <dgm:pt modelId="{0AEAA2F6-8C16-43ED-A444-202223FEEC08}" type="pres">
      <dgm:prSet presAssocID="{5B201E9D-8FF7-4923-9340-6B13A667F7DE}" presName="background" presStyleLbl="node0" presStyleIdx="1" presStyleCnt="2"/>
      <dgm:spPr/>
    </dgm:pt>
    <dgm:pt modelId="{763D5546-A3F4-4B16-AC3F-B72D9B621EC3}" type="pres">
      <dgm:prSet presAssocID="{5B201E9D-8FF7-4923-9340-6B13A667F7DE}" presName="text" presStyleLbl="fgAcc0" presStyleIdx="1" presStyleCnt="2" custScaleX="117696" custScaleY="116808">
        <dgm:presLayoutVars>
          <dgm:chPref val="3"/>
        </dgm:presLayoutVars>
      </dgm:prSet>
      <dgm:spPr/>
    </dgm:pt>
    <dgm:pt modelId="{BB816DEA-2EEA-4C5C-81DE-47DD6E02CE9F}" type="pres">
      <dgm:prSet presAssocID="{5B201E9D-8FF7-4923-9340-6B13A667F7DE}" presName="hierChild2" presStyleCnt="0"/>
      <dgm:spPr/>
    </dgm:pt>
  </dgm:ptLst>
  <dgm:cxnLst>
    <dgm:cxn modelId="{FED7901C-B3B1-4059-A326-7CBD5DC103AF}" srcId="{D032DE08-62B9-4DEE-B0A0-ED987192A7D0}" destId="{5F8D9CFB-3731-4742-9042-8CA34EA30D2D}" srcOrd="0" destOrd="0" parTransId="{48B42B97-7A5A-4D76-8930-1CB8A4569CE3}" sibTransId="{CECFF7F6-E7CF-4505-A377-C5D2FA0235D3}"/>
    <dgm:cxn modelId="{6ED4E958-91A2-4F18-A0F8-1B9708022ED2}" type="presOf" srcId="{5B201E9D-8FF7-4923-9340-6B13A667F7DE}" destId="{763D5546-A3F4-4B16-AC3F-B72D9B621EC3}" srcOrd="0" destOrd="0" presId="urn:microsoft.com/office/officeart/2005/8/layout/hierarchy1"/>
    <dgm:cxn modelId="{6862D185-B8C7-4D7E-A368-0AB1575DB07C}" srcId="{D032DE08-62B9-4DEE-B0A0-ED987192A7D0}" destId="{5B201E9D-8FF7-4923-9340-6B13A667F7DE}" srcOrd="1" destOrd="0" parTransId="{D9FD90E3-3B2E-4AB3-B039-BD0EA6C1ADAB}" sibTransId="{878D7709-4987-4F79-BD10-6D63073ABF1D}"/>
    <dgm:cxn modelId="{CDD82BCE-3440-4215-9B82-3BBDA3FDA85B}" type="presOf" srcId="{5F8D9CFB-3731-4742-9042-8CA34EA30D2D}" destId="{98F7000B-B027-45E4-AB3F-7673E128BF89}" srcOrd="0" destOrd="0" presId="urn:microsoft.com/office/officeart/2005/8/layout/hierarchy1"/>
    <dgm:cxn modelId="{B9F760E0-FF04-4EC7-8615-BDC8C35802C5}" type="presOf" srcId="{D032DE08-62B9-4DEE-B0A0-ED987192A7D0}" destId="{0EDF74C6-78B5-49DB-874A-7A392BD08BE8}" srcOrd="0" destOrd="0" presId="urn:microsoft.com/office/officeart/2005/8/layout/hierarchy1"/>
    <dgm:cxn modelId="{3E1445AF-9706-4C83-8F97-A455187C413C}" type="presParOf" srcId="{0EDF74C6-78B5-49DB-874A-7A392BD08BE8}" destId="{FB0DA127-AFAB-41A6-B498-F0A36CBA3771}" srcOrd="0" destOrd="0" presId="urn:microsoft.com/office/officeart/2005/8/layout/hierarchy1"/>
    <dgm:cxn modelId="{11B6E196-4FB8-4F0D-A0C1-819040283628}" type="presParOf" srcId="{FB0DA127-AFAB-41A6-B498-F0A36CBA3771}" destId="{526AA26E-69CC-40D2-B276-5A3E69DF954C}" srcOrd="0" destOrd="0" presId="urn:microsoft.com/office/officeart/2005/8/layout/hierarchy1"/>
    <dgm:cxn modelId="{070DF15E-3B56-4582-8001-C9635F8DAFF3}" type="presParOf" srcId="{526AA26E-69CC-40D2-B276-5A3E69DF954C}" destId="{CD4A3CF8-FA76-4FA6-A7AA-E5B003CDA311}" srcOrd="0" destOrd="0" presId="urn:microsoft.com/office/officeart/2005/8/layout/hierarchy1"/>
    <dgm:cxn modelId="{664AFC90-0918-4B42-95F5-DB1D9A29DFBF}" type="presParOf" srcId="{526AA26E-69CC-40D2-B276-5A3E69DF954C}" destId="{98F7000B-B027-45E4-AB3F-7673E128BF89}" srcOrd="1" destOrd="0" presId="urn:microsoft.com/office/officeart/2005/8/layout/hierarchy1"/>
    <dgm:cxn modelId="{15190998-CFB3-4D5E-A783-8A27B7932DBF}" type="presParOf" srcId="{FB0DA127-AFAB-41A6-B498-F0A36CBA3771}" destId="{C6497731-682E-4651-ABE1-6059127CCD74}" srcOrd="1" destOrd="0" presId="urn:microsoft.com/office/officeart/2005/8/layout/hierarchy1"/>
    <dgm:cxn modelId="{F33383A8-3A60-43A0-9C2B-1F5EC655BD1C}" type="presParOf" srcId="{0EDF74C6-78B5-49DB-874A-7A392BD08BE8}" destId="{B31698B9-E5DB-43E5-A776-BF30890A1A12}" srcOrd="1" destOrd="0" presId="urn:microsoft.com/office/officeart/2005/8/layout/hierarchy1"/>
    <dgm:cxn modelId="{251AC41C-F2A4-402E-8AF6-A58D30DBAB57}" type="presParOf" srcId="{B31698B9-E5DB-43E5-A776-BF30890A1A12}" destId="{4951150F-3A41-437A-BD7C-3236D9FB7EEB}" srcOrd="0" destOrd="0" presId="urn:microsoft.com/office/officeart/2005/8/layout/hierarchy1"/>
    <dgm:cxn modelId="{6F71A414-4AE5-42FD-88B1-BB1381407FB5}" type="presParOf" srcId="{4951150F-3A41-437A-BD7C-3236D9FB7EEB}" destId="{0AEAA2F6-8C16-43ED-A444-202223FEEC08}" srcOrd="0" destOrd="0" presId="urn:microsoft.com/office/officeart/2005/8/layout/hierarchy1"/>
    <dgm:cxn modelId="{2239C7C5-463C-480C-9AC3-2CD5A66D345B}" type="presParOf" srcId="{4951150F-3A41-437A-BD7C-3236D9FB7EEB}" destId="{763D5546-A3F4-4B16-AC3F-B72D9B621EC3}" srcOrd="1" destOrd="0" presId="urn:microsoft.com/office/officeart/2005/8/layout/hierarchy1"/>
    <dgm:cxn modelId="{E470385A-B4EF-4966-B0DF-96D0D417109D}" type="presParOf" srcId="{B31698B9-E5DB-43E5-A776-BF30890A1A12}" destId="{BB816DEA-2EEA-4C5C-81DE-47DD6E02CE9F}" srcOrd="1" destOrd="0" presId="urn:microsoft.com/office/officeart/2005/8/layout/hierarchy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6DC582-6D09-4CBD-8319-F831DA0F7B6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F5007E4-48BC-481F-90B0-A935CF56093B}">
      <dgm:prSet/>
      <dgm:spPr/>
      <dgm:t>
        <a:bodyPr/>
        <a:lstStyle/>
        <a:p>
          <a:pPr algn="just"/>
          <a:r>
            <a:rPr lang="uk-UA" dirty="0"/>
            <a:t>Педагогічні працівники, які працюють у закладах освіти та мають вищу освіту за спеціальностями, що не відповідають навчальним предметам або педагогічній діяльності за   посадою, вважаються такими, що мають відповідну посаді професійну кваліфікацію  та атестуються як такі, що мають  відповідну освіту</a:t>
          </a:r>
          <a:endParaRPr lang="en-US" dirty="0"/>
        </a:p>
      </dgm:t>
    </dgm:pt>
    <dgm:pt modelId="{D4432664-1AED-4703-9742-19FC8131FEFE}" type="parTrans" cxnId="{BAC56C72-8965-4B6D-A987-13B9CF92B619}">
      <dgm:prSet/>
      <dgm:spPr/>
      <dgm:t>
        <a:bodyPr/>
        <a:lstStyle/>
        <a:p>
          <a:endParaRPr lang="en-US"/>
        </a:p>
      </dgm:t>
    </dgm:pt>
    <dgm:pt modelId="{17A189C7-78F9-4EA0-BEEF-1F05CE8DBDB7}" type="sibTrans" cxnId="{BAC56C72-8965-4B6D-A987-13B9CF92B619}">
      <dgm:prSet/>
      <dgm:spPr/>
      <dgm:t>
        <a:bodyPr/>
        <a:lstStyle/>
        <a:p>
          <a:endParaRPr lang="en-US"/>
        </a:p>
      </dgm:t>
    </dgm:pt>
    <dgm:pt modelId="{23AF026D-02B5-499C-8389-9CB5AB20DBCC}" type="pres">
      <dgm:prSet presAssocID="{7D6DC582-6D09-4CBD-8319-F831DA0F7B68}" presName="linear" presStyleCnt="0">
        <dgm:presLayoutVars>
          <dgm:animLvl val="lvl"/>
          <dgm:resizeHandles val="exact"/>
        </dgm:presLayoutVars>
      </dgm:prSet>
      <dgm:spPr/>
    </dgm:pt>
    <dgm:pt modelId="{8548E4F6-F717-45C2-ACAF-4822B111A8D9}" type="pres">
      <dgm:prSet presAssocID="{EF5007E4-48BC-481F-90B0-A935CF56093B}" presName="parentText" presStyleLbl="node1" presStyleIdx="0" presStyleCnt="1">
        <dgm:presLayoutVars>
          <dgm:chMax val="0"/>
          <dgm:bulletEnabled val="1"/>
        </dgm:presLayoutVars>
      </dgm:prSet>
      <dgm:spPr/>
    </dgm:pt>
  </dgm:ptLst>
  <dgm:cxnLst>
    <dgm:cxn modelId="{8F0FCD36-FD07-429E-BF51-D0DEF61937C0}" type="presOf" srcId="{7D6DC582-6D09-4CBD-8319-F831DA0F7B68}" destId="{23AF026D-02B5-499C-8389-9CB5AB20DBCC}" srcOrd="0" destOrd="0" presId="urn:microsoft.com/office/officeart/2005/8/layout/vList2"/>
    <dgm:cxn modelId="{BAC56C72-8965-4B6D-A987-13B9CF92B619}" srcId="{7D6DC582-6D09-4CBD-8319-F831DA0F7B68}" destId="{EF5007E4-48BC-481F-90B0-A935CF56093B}" srcOrd="0" destOrd="0" parTransId="{D4432664-1AED-4703-9742-19FC8131FEFE}" sibTransId="{17A189C7-78F9-4EA0-BEEF-1F05CE8DBDB7}"/>
    <dgm:cxn modelId="{2CD8C68A-48D9-4DFC-AA17-845138922045}" type="presOf" srcId="{EF5007E4-48BC-481F-90B0-A935CF56093B}" destId="{8548E4F6-F717-45C2-ACAF-4822B111A8D9}" srcOrd="0" destOrd="0" presId="urn:microsoft.com/office/officeart/2005/8/layout/vList2"/>
    <dgm:cxn modelId="{01589F3C-0F8B-4F54-930C-AC92B74D2614}" type="presParOf" srcId="{23AF026D-02B5-499C-8389-9CB5AB20DBCC}" destId="{8548E4F6-F717-45C2-ACAF-4822B111A8D9}"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973416-2BC8-4ABE-B97E-0C4BA262B3AD}"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CB68C88B-06DB-4950-A8BE-6612967770E8}">
      <dgm:prSet custT="1"/>
      <dgm:spPr/>
      <dgm:t>
        <a:bodyPr/>
        <a:lstStyle/>
        <a:p>
          <a:pPr algn="just"/>
          <a:r>
            <a:rPr lang="uk-UA" sz="2000" b="1" dirty="0"/>
            <a:t>проходження </a:t>
          </a:r>
          <a:r>
            <a:rPr lang="uk-UA" sz="2000" b="1" dirty="0">
              <a:solidFill>
                <a:srgbClr val="FFFF00"/>
              </a:solidFill>
            </a:rPr>
            <a:t>успішної сертифікації та наявність чинних сертифікатів</a:t>
          </a:r>
          <a:r>
            <a:rPr lang="uk-UA" sz="2000" b="1" dirty="0"/>
            <a:t> (один раз протягом його дії) зараховується як проходження чергової (позачергової) атестації із присвоєнням/збереженням кваліфікаційної категорії, педагогічного звання;</a:t>
          </a:r>
          <a:endParaRPr lang="en-US" sz="2000" dirty="0"/>
        </a:p>
      </dgm:t>
    </dgm:pt>
    <dgm:pt modelId="{FEE079DE-1AFD-4A01-80C2-BA9F8D34A101}" type="parTrans" cxnId="{337A0883-D824-4BF3-BD70-6A2659802AF5}">
      <dgm:prSet/>
      <dgm:spPr/>
      <dgm:t>
        <a:bodyPr/>
        <a:lstStyle/>
        <a:p>
          <a:endParaRPr lang="en-US"/>
        </a:p>
      </dgm:t>
    </dgm:pt>
    <dgm:pt modelId="{86C8BC32-087E-4521-ACAD-A7D7E982CC87}" type="sibTrans" cxnId="{337A0883-D824-4BF3-BD70-6A2659802AF5}">
      <dgm:prSet/>
      <dgm:spPr/>
      <dgm:t>
        <a:bodyPr/>
        <a:lstStyle/>
        <a:p>
          <a:endParaRPr lang="en-US"/>
        </a:p>
      </dgm:t>
    </dgm:pt>
    <dgm:pt modelId="{91B1DA3C-8AB5-4C07-BB08-2703BF98011D}">
      <dgm:prSet/>
      <dgm:spPr/>
      <dgm:t>
        <a:bodyPr/>
        <a:lstStyle/>
        <a:p>
          <a:pPr algn="just"/>
          <a:r>
            <a:rPr lang="uk-UA" b="1" dirty="0"/>
            <a:t>мінімальний загальний обсяг підвищення кваліфікації педагогічних працівників  закладів загальної середньої, професійно-технічної освіти впродовж п'яти років становить </a:t>
          </a:r>
          <a:r>
            <a:rPr lang="uk-UA" b="1" dirty="0">
              <a:solidFill>
                <a:srgbClr val="FFFF00"/>
              </a:solidFill>
            </a:rPr>
            <a:t>не менше 150 годин (5 кредитів ЄКТС)</a:t>
          </a:r>
          <a:endParaRPr lang="en-US" dirty="0">
            <a:solidFill>
              <a:srgbClr val="FFFF00"/>
            </a:solidFill>
          </a:endParaRPr>
        </a:p>
      </dgm:t>
    </dgm:pt>
    <dgm:pt modelId="{17E05912-C1EA-41E5-A380-32FF1A31CF25}" type="parTrans" cxnId="{DF501E03-BA7E-4E67-94F8-01256030795D}">
      <dgm:prSet/>
      <dgm:spPr/>
      <dgm:t>
        <a:bodyPr/>
        <a:lstStyle/>
        <a:p>
          <a:endParaRPr lang="en-US"/>
        </a:p>
      </dgm:t>
    </dgm:pt>
    <dgm:pt modelId="{281656AF-A189-42BB-BFCE-5654375A33F3}" type="sibTrans" cxnId="{DF501E03-BA7E-4E67-94F8-01256030795D}">
      <dgm:prSet/>
      <dgm:spPr/>
      <dgm:t>
        <a:bodyPr/>
        <a:lstStyle/>
        <a:p>
          <a:endParaRPr lang="en-US"/>
        </a:p>
      </dgm:t>
    </dgm:pt>
    <dgm:pt modelId="{37696030-741E-4E07-9AA2-4E3F6BECAFF6}" type="pres">
      <dgm:prSet presAssocID="{47973416-2BC8-4ABE-B97E-0C4BA262B3AD}" presName="Name0" presStyleCnt="0">
        <dgm:presLayoutVars>
          <dgm:dir/>
          <dgm:animLvl val="lvl"/>
          <dgm:resizeHandles val="exact"/>
        </dgm:presLayoutVars>
      </dgm:prSet>
      <dgm:spPr/>
    </dgm:pt>
    <dgm:pt modelId="{25266417-A495-482B-BFD1-F024481EEC5E}" type="pres">
      <dgm:prSet presAssocID="{91B1DA3C-8AB5-4C07-BB08-2703BF98011D}" presName="boxAndChildren" presStyleCnt="0"/>
      <dgm:spPr/>
    </dgm:pt>
    <dgm:pt modelId="{65EAD4F9-E623-43BC-9479-57B0432A3605}" type="pres">
      <dgm:prSet presAssocID="{91B1DA3C-8AB5-4C07-BB08-2703BF98011D}" presName="parentTextBox" presStyleLbl="node1" presStyleIdx="0" presStyleCnt="2"/>
      <dgm:spPr/>
    </dgm:pt>
    <dgm:pt modelId="{72806828-AE45-4498-9F65-061E21002CD0}" type="pres">
      <dgm:prSet presAssocID="{86C8BC32-087E-4521-ACAD-A7D7E982CC87}" presName="sp" presStyleCnt="0"/>
      <dgm:spPr/>
    </dgm:pt>
    <dgm:pt modelId="{99173203-DB42-4A0C-8BDF-6C4E26564FEC}" type="pres">
      <dgm:prSet presAssocID="{CB68C88B-06DB-4950-A8BE-6612967770E8}" presName="arrowAndChildren" presStyleCnt="0"/>
      <dgm:spPr/>
    </dgm:pt>
    <dgm:pt modelId="{CCF0C06E-6551-4A4D-9A96-6929A50C7106}" type="pres">
      <dgm:prSet presAssocID="{CB68C88B-06DB-4950-A8BE-6612967770E8}" presName="parentTextArrow" presStyleLbl="node1" presStyleIdx="1" presStyleCnt="2"/>
      <dgm:spPr/>
    </dgm:pt>
  </dgm:ptLst>
  <dgm:cxnLst>
    <dgm:cxn modelId="{DF501E03-BA7E-4E67-94F8-01256030795D}" srcId="{47973416-2BC8-4ABE-B97E-0C4BA262B3AD}" destId="{91B1DA3C-8AB5-4C07-BB08-2703BF98011D}" srcOrd="1" destOrd="0" parTransId="{17E05912-C1EA-41E5-A380-32FF1A31CF25}" sibTransId="{281656AF-A189-42BB-BFCE-5654375A33F3}"/>
    <dgm:cxn modelId="{7BEB2512-7A4D-46CB-9B4C-5A33A959C442}" type="presOf" srcId="{47973416-2BC8-4ABE-B97E-0C4BA262B3AD}" destId="{37696030-741E-4E07-9AA2-4E3F6BECAFF6}" srcOrd="0" destOrd="0" presId="urn:microsoft.com/office/officeart/2005/8/layout/process4"/>
    <dgm:cxn modelId="{AD0F4626-E599-4327-A6C7-DE32942425D2}" type="presOf" srcId="{CB68C88B-06DB-4950-A8BE-6612967770E8}" destId="{CCF0C06E-6551-4A4D-9A96-6929A50C7106}" srcOrd="0" destOrd="0" presId="urn:microsoft.com/office/officeart/2005/8/layout/process4"/>
    <dgm:cxn modelId="{B2D25D4B-BCC8-41FA-962C-C85CC207EABD}" type="presOf" srcId="{91B1DA3C-8AB5-4C07-BB08-2703BF98011D}" destId="{65EAD4F9-E623-43BC-9479-57B0432A3605}" srcOrd="0" destOrd="0" presId="urn:microsoft.com/office/officeart/2005/8/layout/process4"/>
    <dgm:cxn modelId="{337A0883-D824-4BF3-BD70-6A2659802AF5}" srcId="{47973416-2BC8-4ABE-B97E-0C4BA262B3AD}" destId="{CB68C88B-06DB-4950-A8BE-6612967770E8}" srcOrd="0" destOrd="0" parTransId="{FEE079DE-1AFD-4A01-80C2-BA9F8D34A101}" sibTransId="{86C8BC32-087E-4521-ACAD-A7D7E982CC87}"/>
    <dgm:cxn modelId="{0D17A6DB-17C8-4A51-BC31-CD12C849A835}" type="presParOf" srcId="{37696030-741E-4E07-9AA2-4E3F6BECAFF6}" destId="{25266417-A495-482B-BFD1-F024481EEC5E}" srcOrd="0" destOrd="0" presId="urn:microsoft.com/office/officeart/2005/8/layout/process4"/>
    <dgm:cxn modelId="{3CA7FEBA-EF9A-421E-83AF-6517BAB94A69}" type="presParOf" srcId="{25266417-A495-482B-BFD1-F024481EEC5E}" destId="{65EAD4F9-E623-43BC-9479-57B0432A3605}" srcOrd="0" destOrd="0" presId="urn:microsoft.com/office/officeart/2005/8/layout/process4"/>
    <dgm:cxn modelId="{79C3DFBB-1A0A-4394-A1BE-46C815DCC026}" type="presParOf" srcId="{37696030-741E-4E07-9AA2-4E3F6BECAFF6}" destId="{72806828-AE45-4498-9F65-061E21002CD0}" srcOrd="1" destOrd="0" presId="urn:microsoft.com/office/officeart/2005/8/layout/process4"/>
    <dgm:cxn modelId="{03180578-ECBB-46D8-AE52-D1AC50B85FCE}" type="presParOf" srcId="{37696030-741E-4E07-9AA2-4E3F6BECAFF6}" destId="{99173203-DB42-4A0C-8BDF-6C4E26564FEC}" srcOrd="2" destOrd="0" presId="urn:microsoft.com/office/officeart/2005/8/layout/process4"/>
    <dgm:cxn modelId="{0D81EF0E-EDAB-410D-BEBF-517ED7B14BCB}" type="presParOf" srcId="{99173203-DB42-4A0C-8BDF-6C4E26564FEC}" destId="{CCF0C06E-6551-4A4D-9A96-6929A50C7106}"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CB5423-B486-4BB4-AE6A-58D19A5D493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808287F9-3BA7-4273-917A-5AE5429E3698}">
      <dgm:prSet custT="1"/>
      <dgm:spPr/>
      <dgm:t>
        <a:bodyPr/>
        <a:lstStyle/>
        <a:p>
          <a:r>
            <a:rPr lang="uk-UA" sz="2000" b="1" i="0" dirty="0">
              <a:solidFill>
                <a:srgbClr val="C00000"/>
              </a:solidFill>
            </a:rPr>
            <a:t>Атестація є обов’язковою</a:t>
          </a:r>
          <a:endParaRPr lang="en-US" sz="2000" dirty="0">
            <a:solidFill>
              <a:srgbClr val="C00000"/>
            </a:solidFill>
          </a:endParaRPr>
        </a:p>
      </dgm:t>
    </dgm:pt>
    <dgm:pt modelId="{50757227-EA24-4F85-A254-32AD2542E5EE}" type="parTrans" cxnId="{1F626752-68D0-46C5-9485-CBE3EC6D8A2A}">
      <dgm:prSet/>
      <dgm:spPr/>
      <dgm:t>
        <a:bodyPr/>
        <a:lstStyle/>
        <a:p>
          <a:endParaRPr lang="en-US"/>
        </a:p>
      </dgm:t>
    </dgm:pt>
    <dgm:pt modelId="{EF0D3EEC-EA5F-4DFF-8DD1-064C69B4F54B}" type="sibTrans" cxnId="{1F626752-68D0-46C5-9485-CBE3EC6D8A2A}">
      <dgm:prSet/>
      <dgm:spPr/>
      <dgm:t>
        <a:bodyPr/>
        <a:lstStyle/>
        <a:p>
          <a:endParaRPr lang="en-US"/>
        </a:p>
      </dgm:t>
    </dgm:pt>
    <dgm:pt modelId="{0455A584-B4EE-4929-929F-DCE7AFA226ED}">
      <dgm:prSet custT="1"/>
      <dgm:spPr/>
      <dgm:t>
        <a:bodyPr/>
        <a:lstStyle/>
        <a:p>
          <a:r>
            <a:rPr lang="uk-UA" sz="2000" b="1" i="0" dirty="0"/>
            <a:t>Атестація може бути черговою або позачерговою. </a:t>
          </a:r>
          <a:endParaRPr lang="en-US" sz="2000" b="1" dirty="0"/>
        </a:p>
      </dgm:t>
    </dgm:pt>
    <dgm:pt modelId="{EFE96015-FCCA-4913-9206-12CE88A17B4B}" type="parTrans" cxnId="{6B4DDA3F-550F-4CD3-8348-9A707BD42253}">
      <dgm:prSet/>
      <dgm:spPr/>
      <dgm:t>
        <a:bodyPr/>
        <a:lstStyle/>
        <a:p>
          <a:endParaRPr lang="en-US"/>
        </a:p>
      </dgm:t>
    </dgm:pt>
    <dgm:pt modelId="{55401F8D-8EA7-4FFB-9D26-AEBFEF898B0F}" type="sibTrans" cxnId="{6B4DDA3F-550F-4CD3-8348-9A707BD42253}">
      <dgm:prSet/>
      <dgm:spPr/>
      <dgm:t>
        <a:bodyPr/>
        <a:lstStyle/>
        <a:p>
          <a:endParaRPr lang="en-US"/>
        </a:p>
      </dgm:t>
    </dgm:pt>
    <dgm:pt modelId="{9DE2ADE5-A3F3-4162-BFD1-BB44A085EDE7}">
      <dgm:prSet custT="1"/>
      <dgm:spPr/>
      <dgm:t>
        <a:bodyPr/>
        <a:lstStyle/>
        <a:p>
          <a:r>
            <a:rPr lang="uk-UA" sz="1800" b="0" i="0" dirty="0"/>
            <a:t>Педагогічний працівник проходить чергову атестацію </a:t>
          </a:r>
          <a:r>
            <a:rPr lang="uk-UA" sz="1800" b="1" i="0" dirty="0"/>
            <a:t>не менше одного разу на п’ять років</a:t>
          </a:r>
          <a:endParaRPr lang="en-US" sz="1800" b="1" dirty="0"/>
        </a:p>
      </dgm:t>
    </dgm:pt>
    <dgm:pt modelId="{EEFB119B-D403-4B37-89CA-2A4D3D349378}" type="parTrans" cxnId="{655DC548-24FC-4CFF-B9F5-19EC5D705FF2}">
      <dgm:prSet/>
      <dgm:spPr/>
      <dgm:t>
        <a:bodyPr/>
        <a:lstStyle/>
        <a:p>
          <a:endParaRPr lang="en-US"/>
        </a:p>
      </dgm:t>
    </dgm:pt>
    <dgm:pt modelId="{D60D2E2E-8F1B-443A-8CD4-373B125A87D2}" type="sibTrans" cxnId="{655DC548-24FC-4CFF-B9F5-19EC5D705FF2}">
      <dgm:prSet/>
      <dgm:spPr/>
      <dgm:t>
        <a:bodyPr/>
        <a:lstStyle/>
        <a:p>
          <a:endParaRPr lang="en-US"/>
        </a:p>
      </dgm:t>
    </dgm:pt>
    <dgm:pt modelId="{6B7F6030-5998-4FB8-B439-BF89AEBC5684}">
      <dgm:prSet custT="1"/>
      <dgm:spPr/>
      <dgm:t>
        <a:bodyPr/>
        <a:lstStyle/>
        <a:p>
          <a:r>
            <a:rPr lang="uk-UA" sz="1800" b="0" i="0" dirty="0"/>
            <a:t>Атестація проводиться </a:t>
          </a:r>
          <a:r>
            <a:rPr lang="uk-UA" sz="1800" b="1" i="0" dirty="0"/>
            <a:t>не раніше ніж через рік після призначення </a:t>
          </a:r>
          <a:r>
            <a:rPr lang="uk-UA" sz="1800" b="0" i="0" dirty="0"/>
            <a:t>педагогічного працівника на посаду</a:t>
          </a:r>
          <a:r>
            <a:rPr lang="uk-UA" sz="1400" b="0" i="0" dirty="0"/>
            <a:t>.</a:t>
          </a:r>
          <a:endParaRPr lang="en-US" sz="1400" dirty="0"/>
        </a:p>
      </dgm:t>
    </dgm:pt>
    <dgm:pt modelId="{4259064A-5264-4DCC-AD64-878FCB25010D}" type="parTrans" cxnId="{2ECB7063-E027-4853-80D1-945BD1718379}">
      <dgm:prSet/>
      <dgm:spPr/>
      <dgm:t>
        <a:bodyPr/>
        <a:lstStyle/>
        <a:p>
          <a:endParaRPr lang="en-US"/>
        </a:p>
      </dgm:t>
    </dgm:pt>
    <dgm:pt modelId="{E544208E-1391-465F-AE22-E9524C9CEF87}" type="sibTrans" cxnId="{2ECB7063-E027-4853-80D1-945BD1718379}">
      <dgm:prSet/>
      <dgm:spPr/>
      <dgm:t>
        <a:bodyPr/>
        <a:lstStyle/>
        <a:p>
          <a:endParaRPr lang="en-US"/>
        </a:p>
      </dgm:t>
    </dgm:pt>
    <dgm:pt modelId="{E02D9851-6FA7-41D8-89A4-C46D80418840}" type="pres">
      <dgm:prSet presAssocID="{CBCB5423-B486-4BB4-AE6A-58D19A5D493E}" presName="hierChild1" presStyleCnt="0">
        <dgm:presLayoutVars>
          <dgm:chPref val="1"/>
          <dgm:dir/>
          <dgm:animOne val="branch"/>
          <dgm:animLvl val="lvl"/>
          <dgm:resizeHandles/>
        </dgm:presLayoutVars>
      </dgm:prSet>
      <dgm:spPr/>
    </dgm:pt>
    <dgm:pt modelId="{B4877CD9-D4B0-4D59-BE6D-4D0E3771BD56}" type="pres">
      <dgm:prSet presAssocID="{808287F9-3BA7-4273-917A-5AE5429E3698}" presName="hierRoot1" presStyleCnt="0"/>
      <dgm:spPr/>
    </dgm:pt>
    <dgm:pt modelId="{4AB1F5A9-E0DF-4495-918C-A9F05151C0C2}" type="pres">
      <dgm:prSet presAssocID="{808287F9-3BA7-4273-917A-5AE5429E3698}" presName="composite" presStyleCnt="0"/>
      <dgm:spPr/>
    </dgm:pt>
    <dgm:pt modelId="{C6CE42AF-B5C5-4E48-806A-C0C201F1D2E8}" type="pres">
      <dgm:prSet presAssocID="{808287F9-3BA7-4273-917A-5AE5429E3698}" presName="background" presStyleLbl="node0" presStyleIdx="0" presStyleCnt="4"/>
      <dgm:spPr/>
    </dgm:pt>
    <dgm:pt modelId="{2825E537-7B94-4537-83EC-C648F0E57A06}" type="pres">
      <dgm:prSet presAssocID="{808287F9-3BA7-4273-917A-5AE5429E3698}" presName="text" presStyleLbl="fgAcc0" presStyleIdx="0" presStyleCnt="4" custScaleX="159919">
        <dgm:presLayoutVars>
          <dgm:chPref val="3"/>
        </dgm:presLayoutVars>
      </dgm:prSet>
      <dgm:spPr/>
    </dgm:pt>
    <dgm:pt modelId="{08A8E4CD-EBAF-4F83-A5DE-1212699F2D49}" type="pres">
      <dgm:prSet presAssocID="{808287F9-3BA7-4273-917A-5AE5429E3698}" presName="hierChild2" presStyleCnt="0"/>
      <dgm:spPr/>
    </dgm:pt>
    <dgm:pt modelId="{A647D5B7-BC75-4C3E-B65B-D65CE6C969C7}" type="pres">
      <dgm:prSet presAssocID="{0455A584-B4EE-4929-929F-DCE7AFA226ED}" presName="hierRoot1" presStyleCnt="0"/>
      <dgm:spPr/>
    </dgm:pt>
    <dgm:pt modelId="{00F8547F-2C7C-44B7-A7F9-3B7917D620DB}" type="pres">
      <dgm:prSet presAssocID="{0455A584-B4EE-4929-929F-DCE7AFA226ED}" presName="composite" presStyleCnt="0"/>
      <dgm:spPr/>
    </dgm:pt>
    <dgm:pt modelId="{E8F01FC8-5BCA-415F-99EA-20082AF5AF46}" type="pres">
      <dgm:prSet presAssocID="{0455A584-B4EE-4929-929F-DCE7AFA226ED}" presName="background" presStyleLbl="node0" presStyleIdx="1" presStyleCnt="4"/>
      <dgm:spPr/>
    </dgm:pt>
    <dgm:pt modelId="{E8A18248-E701-467C-A25F-F96D4E5CFDAE}" type="pres">
      <dgm:prSet presAssocID="{0455A584-B4EE-4929-929F-DCE7AFA226ED}" presName="text" presStyleLbl="fgAcc0" presStyleIdx="1" presStyleCnt="4" custScaleX="127151" custScaleY="193328" custLinFactNeighborX="7057" custLinFactNeighborY="-2535">
        <dgm:presLayoutVars>
          <dgm:chPref val="3"/>
        </dgm:presLayoutVars>
      </dgm:prSet>
      <dgm:spPr/>
    </dgm:pt>
    <dgm:pt modelId="{AA0677C6-0135-4BC5-8CB4-37D65EF65BD9}" type="pres">
      <dgm:prSet presAssocID="{0455A584-B4EE-4929-929F-DCE7AFA226ED}" presName="hierChild2" presStyleCnt="0"/>
      <dgm:spPr/>
    </dgm:pt>
    <dgm:pt modelId="{684EBA3B-6312-4F2A-AA34-D7DB589E76F6}" type="pres">
      <dgm:prSet presAssocID="{9DE2ADE5-A3F3-4162-BFD1-BB44A085EDE7}" presName="hierRoot1" presStyleCnt="0"/>
      <dgm:spPr/>
    </dgm:pt>
    <dgm:pt modelId="{93BD3D99-AFEE-4736-946A-FFCE98AD7F04}" type="pres">
      <dgm:prSet presAssocID="{9DE2ADE5-A3F3-4162-BFD1-BB44A085EDE7}" presName="composite" presStyleCnt="0"/>
      <dgm:spPr/>
    </dgm:pt>
    <dgm:pt modelId="{00402A70-0A4E-454A-9C82-F3C89C146615}" type="pres">
      <dgm:prSet presAssocID="{9DE2ADE5-A3F3-4162-BFD1-BB44A085EDE7}" presName="background" presStyleLbl="node0" presStyleIdx="2" presStyleCnt="4"/>
      <dgm:spPr/>
    </dgm:pt>
    <dgm:pt modelId="{1C9E1F9E-54F1-4710-ABA2-CF1CFF538F05}" type="pres">
      <dgm:prSet presAssocID="{9DE2ADE5-A3F3-4162-BFD1-BB44A085EDE7}" presName="text" presStyleLbl="fgAcc0" presStyleIdx="2" presStyleCnt="4" custScaleX="138445" custScaleY="189265">
        <dgm:presLayoutVars>
          <dgm:chPref val="3"/>
        </dgm:presLayoutVars>
      </dgm:prSet>
      <dgm:spPr/>
    </dgm:pt>
    <dgm:pt modelId="{F05D15B9-CDD2-4B8F-A5A8-668A7523A061}" type="pres">
      <dgm:prSet presAssocID="{9DE2ADE5-A3F3-4162-BFD1-BB44A085EDE7}" presName="hierChild2" presStyleCnt="0"/>
      <dgm:spPr/>
    </dgm:pt>
    <dgm:pt modelId="{0B27C899-899B-4CAE-B284-9B9F49D96003}" type="pres">
      <dgm:prSet presAssocID="{6B7F6030-5998-4FB8-B439-BF89AEBC5684}" presName="hierRoot1" presStyleCnt="0"/>
      <dgm:spPr/>
    </dgm:pt>
    <dgm:pt modelId="{1339CE8A-EC41-4AF4-A77D-EF53D771C286}" type="pres">
      <dgm:prSet presAssocID="{6B7F6030-5998-4FB8-B439-BF89AEBC5684}" presName="composite" presStyleCnt="0"/>
      <dgm:spPr/>
    </dgm:pt>
    <dgm:pt modelId="{675199D0-2292-4F84-BC75-210A2F4B62C5}" type="pres">
      <dgm:prSet presAssocID="{6B7F6030-5998-4FB8-B439-BF89AEBC5684}" presName="background" presStyleLbl="node0" presStyleIdx="3" presStyleCnt="4"/>
      <dgm:spPr/>
    </dgm:pt>
    <dgm:pt modelId="{7D2FCF06-87BE-402E-960B-B1E7C665BAD0}" type="pres">
      <dgm:prSet presAssocID="{6B7F6030-5998-4FB8-B439-BF89AEBC5684}" presName="text" presStyleLbl="fgAcc0" presStyleIdx="3" presStyleCnt="4" custScaleX="163438" custScaleY="206135">
        <dgm:presLayoutVars>
          <dgm:chPref val="3"/>
        </dgm:presLayoutVars>
      </dgm:prSet>
      <dgm:spPr/>
    </dgm:pt>
    <dgm:pt modelId="{0052B390-E494-48C8-8895-4A07999862C0}" type="pres">
      <dgm:prSet presAssocID="{6B7F6030-5998-4FB8-B439-BF89AEBC5684}" presName="hierChild2" presStyleCnt="0"/>
      <dgm:spPr/>
    </dgm:pt>
  </dgm:ptLst>
  <dgm:cxnLst>
    <dgm:cxn modelId="{6B4DDA3F-550F-4CD3-8348-9A707BD42253}" srcId="{CBCB5423-B486-4BB4-AE6A-58D19A5D493E}" destId="{0455A584-B4EE-4929-929F-DCE7AFA226ED}" srcOrd="1" destOrd="0" parTransId="{EFE96015-FCCA-4913-9206-12CE88A17B4B}" sibTransId="{55401F8D-8EA7-4FFB-9D26-AEBFEF898B0F}"/>
    <dgm:cxn modelId="{2ECB7063-E027-4853-80D1-945BD1718379}" srcId="{CBCB5423-B486-4BB4-AE6A-58D19A5D493E}" destId="{6B7F6030-5998-4FB8-B439-BF89AEBC5684}" srcOrd="3" destOrd="0" parTransId="{4259064A-5264-4DCC-AD64-878FCB25010D}" sibTransId="{E544208E-1391-465F-AE22-E9524C9CEF87}"/>
    <dgm:cxn modelId="{655DC548-24FC-4CFF-B9F5-19EC5D705FF2}" srcId="{CBCB5423-B486-4BB4-AE6A-58D19A5D493E}" destId="{9DE2ADE5-A3F3-4162-BFD1-BB44A085EDE7}" srcOrd="2" destOrd="0" parTransId="{EEFB119B-D403-4B37-89CA-2A4D3D349378}" sibTransId="{D60D2E2E-8F1B-443A-8CD4-373B125A87D2}"/>
    <dgm:cxn modelId="{1F626752-68D0-46C5-9485-CBE3EC6D8A2A}" srcId="{CBCB5423-B486-4BB4-AE6A-58D19A5D493E}" destId="{808287F9-3BA7-4273-917A-5AE5429E3698}" srcOrd="0" destOrd="0" parTransId="{50757227-EA24-4F85-A254-32AD2542E5EE}" sibTransId="{EF0D3EEC-EA5F-4DFF-8DD1-064C69B4F54B}"/>
    <dgm:cxn modelId="{7AA3D48A-D9E8-4FFA-82AC-50B441C638D9}" type="presOf" srcId="{6B7F6030-5998-4FB8-B439-BF89AEBC5684}" destId="{7D2FCF06-87BE-402E-960B-B1E7C665BAD0}" srcOrd="0" destOrd="0" presId="urn:microsoft.com/office/officeart/2005/8/layout/hierarchy1"/>
    <dgm:cxn modelId="{814D0C90-96FA-487F-B843-F69F696C1DE2}" type="presOf" srcId="{808287F9-3BA7-4273-917A-5AE5429E3698}" destId="{2825E537-7B94-4537-83EC-C648F0E57A06}" srcOrd="0" destOrd="0" presId="urn:microsoft.com/office/officeart/2005/8/layout/hierarchy1"/>
    <dgm:cxn modelId="{51AC5D92-618F-4FA2-8B48-B8E294DAC0E8}" type="presOf" srcId="{0455A584-B4EE-4929-929F-DCE7AFA226ED}" destId="{E8A18248-E701-467C-A25F-F96D4E5CFDAE}" srcOrd="0" destOrd="0" presId="urn:microsoft.com/office/officeart/2005/8/layout/hierarchy1"/>
    <dgm:cxn modelId="{13FBF2D0-999C-4840-93FD-52D5E5C396CD}" type="presOf" srcId="{9DE2ADE5-A3F3-4162-BFD1-BB44A085EDE7}" destId="{1C9E1F9E-54F1-4710-ABA2-CF1CFF538F05}" srcOrd="0" destOrd="0" presId="urn:microsoft.com/office/officeart/2005/8/layout/hierarchy1"/>
    <dgm:cxn modelId="{7227AED8-7D24-4C31-876C-B86CBC406697}" type="presOf" srcId="{CBCB5423-B486-4BB4-AE6A-58D19A5D493E}" destId="{E02D9851-6FA7-41D8-89A4-C46D80418840}" srcOrd="0" destOrd="0" presId="urn:microsoft.com/office/officeart/2005/8/layout/hierarchy1"/>
    <dgm:cxn modelId="{9D638BCE-F9CD-4C45-8583-42F6B22D59C2}" type="presParOf" srcId="{E02D9851-6FA7-41D8-89A4-C46D80418840}" destId="{B4877CD9-D4B0-4D59-BE6D-4D0E3771BD56}" srcOrd="0" destOrd="0" presId="urn:microsoft.com/office/officeart/2005/8/layout/hierarchy1"/>
    <dgm:cxn modelId="{B6A17665-32E3-409E-B039-E137BCE892BD}" type="presParOf" srcId="{B4877CD9-D4B0-4D59-BE6D-4D0E3771BD56}" destId="{4AB1F5A9-E0DF-4495-918C-A9F05151C0C2}" srcOrd="0" destOrd="0" presId="urn:microsoft.com/office/officeart/2005/8/layout/hierarchy1"/>
    <dgm:cxn modelId="{C5E9BC2B-AF99-4C8E-A2AE-68B84051511F}" type="presParOf" srcId="{4AB1F5A9-E0DF-4495-918C-A9F05151C0C2}" destId="{C6CE42AF-B5C5-4E48-806A-C0C201F1D2E8}" srcOrd="0" destOrd="0" presId="urn:microsoft.com/office/officeart/2005/8/layout/hierarchy1"/>
    <dgm:cxn modelId="{AF06C9DE-6B8F-41C7-A8D3-B58CCE5525B4}" type="presParOf" srcId="{4AB1F5A9-E0DF-4495-918C-A9F05151C0C2}" destId="{2825E537-7B94-4537-83EC-C648F0E57A06}" srcOrd="1" destOrd="0" presId="urn:microsoft.com/office/officeart/2005/8/layout/hierarchy1"/>
    <dgm:cxn modelId="{984AA5D6-1A1D-4F8F-8171-BFA467075530}" type="presParOf" srcId="{B4877CD9-D4B0-4D59-BE6D-4D0E3771BD56}" destId="{08A8E4CD-EBAF-4F83-A5DE-1212699F2D49}" srcOrd="1" destOrd="0" presId="urn:microsoft.com/office/officeart/2005/8/layout/hierarchy1"/>
    <dgm:cxn modelId="{2CDED286-9AB9-4936-A31B-D561D89639E6}" type="presParOf" srcId="{E02D9851-6FA7-41D8-89A4-C46D80418840}" destId="{A647D5B7-BC75-4C3E-B65B-D65CE6C969C7}" srcOrd="1" destOrd="0" presId="urn:microsoft.com/office/officeart/2005/8/layout/hierarchy1"/>
    <dgm:cxn modelId="{5975E08B-3B24-4121-BB16-3DE00C4BD56A}" type="presParOf" srcId="{A647D5B7-BC75-4C3E-B65B-D65CE6C969C7}" destId="{00F8547F-2C7C-44B7-A7F9-3B7917D620DB}" srcOrd="0" destOrd="0" presId="urn:microsoft.com/office/officeart/2005/8/layout/hierarchy1"/>
    <dgm:cxn modelId="{D8CB0EA3-7CB0-47AD-886E-2538586EFB7C}" type="presParOf" srcId="{00F8547F-2C7C-44B7-A7F9-3B7917D620DB}" destId="{E8F01FC8-5BCA-415F-99EA-20082AF5AF46}" srcOrd="0" destOrd="0" presId="urn:microsoft.com/office/officeart/2005/8/layout/hierarchy1"/>
    <dgm:cxn modelId="{0974936A-C3BB-4E17-A0A7-3B5227316F1D}" type="presParOf" srcId="{00F8547F-2C7C-44B7-A7F9-3B7917D620DB}" destId="{E8A18248-E701-467C-A25F-F96D4E5CFDAE}" srcOrd="1" destOrd="0" presId="urn:microsoft.com/office/officeart/2005/8/layout/hierarchy1"/>
    <dgm:cxn modelId="{BBE3C981-5031-45DC-9F8F-B853E6DCDAD8}" type="presParOf" srcId="{A647D5B7-BC75-4C3E-B65B-D65CE6C969C7}" destId="{AA0677C6-0135-4BC5-8CB4-37D65EF65BD9}" srcOrd="1" destOrd="0" presId="urn:microsoft.com/office/officeart/2005/8/layout/hierarchy1"/>
    <dgm:cxn modelId="{3DCA281D-5DBA-4E3A-ADFE-5EED156EDD6E}" type="presParOf" srcId="{E02D9851-6FA7-41D8-89A4-C46D80418840}" destId="{684EBA3B-6312-4F2A-AA34-D7DB589E76F6}" srcOrd="2" destOrd="0" presId="urn:microsoft.com/office/officeart/2005/8/layout/hierarchy1"/>
    <dgm:cxn modelId="{0F73D729-7FFC-4417-948D-6CCA8BA9F652}" type="presParOf" srcId="{684EBA3B-6312-4F2A-AA34-D7DB589E76F6}" destId="{93BD3D99-AFEE-4736-946A-FFCE98AD7F04}" srcOrd="0" destOrd="0" presId="urn:microsoft.com/office/officeart/2005/8/layout/hierarchy1"/>
    <dgm:cxn modelId="{F3FA8550-0E38-4490-99DE-4E37B49651E0}" type="presParOf" srcId="{93BD3D99-AFEE-4736-946A-FFCE98AD7F04}" destId="{00402A70-0A4E-454A-9C82-F3C89C146615}" srcOrd="0" destOrd="0" presId="urn:microsoft.com/office/officeart/2005/8/layout/hierarchy1"/>
    <dgm:cxn modelId="{B80BC530-F4C3-457C-B0AC-8ED921B06552}" type="presParOf" srcId="{93BD3D99-AFEE-4736-946A-FFCE98AD7F04}" destId="{1C9E1F9E-54F1-4710-ABA2-CF1CFF538F05}" srcOrd="1" destOrd="0" presId="urn:microsoft.com/office/officeart/2005/8/layout/hierarchy1"/>
    <dgm:cxn modelId="{A848D2AA-82C0-43AB-883A-52BCDCA7B366}" type="presParOf" srcId="{684EBA3B-6312-4F2A-AA34-D7DB589E76F6}" destId="{F05D15B9-CDD2-4B8F-A5A8-668A7523A061}" srcOrd="1" destOrd="0" presId="urn:microsoft.com/office/officeart/2005/8/layout/hierarchy1"/>
    <dgm:cxn modelId="{3BBF1EDB-E69E-4FCD-94D3-A7D2ABA763CA}" type="presParOf" srcId="{E02D9851-6FA7-41D8-89A4-C46D80418840}" destId="{0B27C899-899B-4CAE-B284-9B9F49D96003}" srcOrd="3" destOrd="0" presId="urn:microsoft.com/office/officeart/2005/8/layout/hierarchy1"/>
    <dgm:cxn modelId="{58AAC79C-3C16-453F-A98A-0FABF21063C3}" type="presParOf" srcId="{0B27C899-899B-4CAE-B284-9B9F49D96003}" destId="{1339CE8A-EC41-4AF4-A77D-EF53D771C286}" srcOrd="0" destOrd="0" presId="urn:microsoft.com/office/officeart/2005/8/layout/hierarchy1"/>
    <dgm:cxn modelId="{57B51FA4-17A0-4A25-AD50-FF852601087E}" type="presParOf" srcId="{1339CE8A-EC41-4AF4-A77D-EF53D771C286}" destId="{675199D0-2292-4F84-BC75-210A2F4B62C5}" srcOrd="0" destOrd="0" presId="urn:microsoft.com/office/officeart/2005/8/layout/hierarchy1"/>
    <dgm:cxn modelId="{55F22FFE-C909-4121-B432-61F8542CDD39}" type="presParOf" srcId="{1339CE8A-EC41-4AF4-A77D-EF53D771C286}" destId="{7D2FCF06-87BE-402E-960B-B1E7C665BAD0}" srcOrd="1" destOrd="0" presId="urn:microsoft.com/office/officeart/2005/8/layout/hierarchy1"/>
    <dgm:cxn modelId="{C29B83C6-B733-437C-83CA-B2EB666D08D1}" type="presParOf" srcId="{0B27C899-899B-4CAE-B284-9B9F49D96003}" destId="{0052B390-E494-48C8-8895-4A07999862C0}"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D244043-012C-4DBA-B6A4-0C9D624AFC31}" type="doc">
      <dgm:prSet loTypeId="urn:microsoft.com/office/officeart/2016/7/layout/LinearBlockProcessNumbered" loCatId="process" qsTypeId="urn:microsoft.com/office/officeart/2005/8/quickstyle/simple1" qsCatId="simple" csTypeId="urn:microsoft.com/office/officeart/2005/8/colors/accent1_2" csCatId="accent1" phldr="1"/>
      <dgm:spPr/>
      <dgm:t>
        <a:bodyPr/>
        <a:lstStyle/>
        <a:p>
          <a:endParaRPr lang="en-US"/>
        </a:p>
      </dgm:t>
    </dgm:pt>
    <dgm:pt modelId="{2374ADC2-16EB-488D-9EBE-33972FE0E11C}">
      <dgm:prSet custT="1"/>
      <dgm:spPr/>
      <dgm:t>
        <a:bodyPr/>
        <a:lstStyle/>
        <a:p>
          <a:pPr algn="just"/>
          <a:r>
            <a:rPr lang="uk-UA" sz="1800" b="0" i="0" dirty="0"/>
            <a:t>присвоюється (не присвоюється) </a:t>
          </a:r>
          <a:r>
            <a:rPr lang="uk-UA" sz="1800" b="0" i="0" dirty="0">
              <a:solidFill>
                <a:srgbClr val="FFFF00"/>
              </a:solidFill>
            </a:rPr>
            <a:t>кваліфікаційна категорія </a:t>
          </a:r>
          <a:r>
            <a:rPr lang="uk-UA" sz="1800" b="0" i="0" dirty="0"/>
            <a:t>або підтверджується (не підтверджується) раніше присвоєна кваліфікаційна категорія</a:t>
          </a:r>
          <a:endParaRPr lang="en-US" sz="1800" dirty="0"/>
        </a:p>
      </dgm:t>
    </dgm:pt>
    <dgm:pt modelId="{95E4246E-DA29-4F8A-A88F-56B1F2A6CDE8}" type="parTrans" cxnId="{426F208B-B5A2-4E42-9DED-12F6192F4270}">
      <dgm:prSet/>
      <dgm:spPr/>
      <dgm:t>
        <a:bodyPr/>
        <a:lstStyle/>
        <a:p>
          <a:endParaRPr lang="en-US"/>
        </a:p>
      </dgm:t>
    </dgm:pt>
    <dgm:pt modelId="{A693EC26-DD67-4108-8A3E-E280363B71A8}" type="sibTrans" cxnId="{426F208B-B5A2-4E42-9DED-12F6192F4270}">
      <dgm:prSet phldrT="01" phldr="0"/>
      <dgm:spPr/>
      <dgm:t>
        <a:bodyPr/>
        <a:lstStyle/>
        <a:p>
          <a:r>
            <a:rPr lang="en-US"/>
            <a:t>01</a:t>
          </a:r>
          <a:endParaRPr lang="en-US" dirty="0"/>
        </a:p>
      </dgm:t>
    </dgm:pt>
    <dgm:pt modelId="{C5DD77F9-85C2-41A3-945F-E50896B45D47}">
      <dgm:prSet custT="1"/>
      <dgm:spPr/>
      <dgm:t>
        <a:bodyPr/>
        <a:lstStyle/>
        <a:p>
          <a:r>
            <a:rPr lang="uk-UA" sz="1100" b="0" i="0" dirty="0"/>
            <a:t> </a:t>
          </a:r>
        </a:p>
        <a:p>
          <a:r>
            <a:rPr lang="uk-UA" sz="1800" b="0" i="0" dirty="0"/>
            <a:t>присвоюється (не присвоюється) </a:t>
          </a:r>
          <a:r>
            <a:rPr lang="uk-UA" sz="1800" b="0" i="0" dirty="0">
              <a:solidFill>
                <a:srgbClr val="FFFF00"/>
              </a:solidFill>
            </a:rPr>
            <a:t>педагогічне звання, </a:t>
          </a:r>
          <a:r>
            <a:rPr lang="uk-UA" sz="1800" b="0" i="0" dirty="0"/>
            <a:t>підтверджується (не підтверджується) раніше присвоєне педагогічне звання (у разі наявності)</a:t>
          </a:r>
          <a:endParaRPr lang="en-US" sz="1800" dirty="0"/>
        </a:p>
      </dgm:t>
    </dgm:pt>
    <dgm:pt modelId="{1187511E-CFF0-4779-8757-3672724FB8AA}" type="parTrans" cxnId="{8C4A042E-3BF4-409D-94FA-F66CF147DC0A}">
      <dgm:prSet/>
      <dgm:spPr/>
      <dgm:t>
        <a:bodyPr/>
        <a:lstStyle/>
        <a:p>
          <a:endParaRPr lang="en-US"/>
        </a:p>
      </dgm:t>
    </dgm:pt>
    <dgm:pt modelId="{23C88831-CEC2-465A-BD5C-C1F982422AE1}" type="sibTrans" cxnId="{8C4A042E-3BF4-409D-94FA-F66CF147DC0A}">
      <dgm:prSet phldrT="02" phldr="0"/>
      <dgm:spPr/>
      <dgm:t>
        <a:bodyPr/>
        <a:lstStyle/>
        <a:p>
          <a:r>
            <a:rPr lang="en-US"/>
            <a:t>02</a:t>
          </a:r>
          <a:endParaRPr lang="en-US" dirty="0"/>
        </a:p>
      </dgm:t>
    </dgm:pt>
    <dgm:pt modelId="{1EDD5B5A-775B-4E8D-94F3-3D116C8C9932}">
      <dgm:prSet custT="1"/>
      <dgm:spPr/>
      <dgm:t>
        <a:bodyPr/>
        <a:lstStyle/>
        <a:p>
          <a:pPr algn="just"/>
          <a:r>
            <a:rPr lang="uk-UA" sz="1800" b="0" i="1" dirty="0"/>
            <a:t>Педагогічним працівникам, посади яких не передбачають присвоєння кваліфікаційних категорій за результатами атестації визначається відповідність (невідповідність) займаній посаді та у порядку, визначеному законодавством, </a:t>
          </a:r>
          <a:r>
            <a:rPr lang="uk-UA" sz="1800" b="1" i="1" dirty="0">
              <a:solidFill>
                <a:srgbClr val="FFFF00"/>
              </a:solidFill>
            </a:rPr>
            <a:t>встановлюється (підтверджується) тарифний розряд</a:t>
          </a:r>
          <a:r>
            <a:rPr lang="uk-UA" sz="1800" b="1" i="1" dirty="0"/>
            <a:t>.</a:t>
          </a:r>
          <a:endParaRPr lang="en-US" sz="1800" dirty="0"/>
        </a:p>
      </dgm:t>
    </dgm:pt>
    <dgm:pt modelId="{E5EDDFC4-B03F-42AF-8BC7-1938DD8725D9}" type="parTrans" cxnId="{A8DA8C85-D811-4F4F-82ED-086C62C3EF76}">
      <dgm:prSet/>
      <dgm:spPr/>
      <dgm:t>
        <a:bodyPr/>
        <a:lstStyle/>
        <a:p>
          <a:endParaRPr lang="en-US"/>
        </a:p>
      </dgm:t>
    </dgm:pt>
    <dgm:pt modelId="{CFEE9DDB-D0BA-4346-A873-F5827F1E2A35}" type="sibTrans" cxnId="{A8DA8C85-D811-4F4F-82ED-086C62C3EF76}">
      <dgm:prSet phldrT="03" phldr="0"/>
      <dgm:spPr/>
      <dgm:t>
        <a:bodyPr/>
        <a:lstStyle/>
        <a:p>
          <a:r>
            <a:rPr lang="en-US"/>
            <a:t>03</a:t>
          </a:r>
          <a:endParaRPr lang="en-US" dirty="0"/>
        </a:p>
      </dgm:t>
    </dgm:pt>
    <dgm:pt modelId="{4173C505-1B2B-4547-9FEE-F6A6DCED0FA5}" type="pres">
      <dgm:prSet presAssocID="{ED244043-012C-4DBA-B6A4-0C9D624AFC31}" presName="Name0" presStyleCnt="0">
        <dgm:presLayoutVars>
          <dgm:animLvl val="lvl"/>
          <dgm:resizeHandles val="exact"/>
        </dgm:presLayoutVars>
      </dgm:prSet>
      <dgm:spPr/>
    </dgm:pt>
    <dgm:pt modelId="{760094FC-9893-467E-A7D6-4D8E5855813B}" type="pres">
      <dgm:prSet presAssocID="{2374ADC2-16EB-488D-9EBE-33972FE0E11C}" presName="compositeNode" presStyleCnt="0">
        <dgm:presLayoutVars>
          <dgm:bulletEnabled val="1"/>
        </dgm:presLayoutVars>
      </dgm:prSet>
      <dgm:spPr/>
    </dgm:pt>
    <dgm:pt modelId="{649C4938-3049-44AC-9666-B2A32682B41D}" type="pres">
      <dgm:prSet presAssocID="{2374ADC2-16EB-488D-9EBE-33972FE0E11C}" presName="bgRect" presStyleLbl="alignNode1" presStyleIdx="0" presStyleCnt="3" custScaleX="116775" custLinFactNeighborX="-191" custLinFactNeighborY="-14793"/>
      <dgm:spPr/>
    </dgm:pt>
    <dgm:pt modelId="{D6A8CB5C-2B01-4121-BC0A-FAC296F5C22C}" type="pres">
      <dgm:prSet presAssocID="{A693EC26-DD67-4108-8A3E-E280363B71A8}" presName="sibTransNodeRect" presStyleLbl="alignNode1" presStyleIdx="0" presStyleCnt="3" custScaleY="50391">
        <dgm:presLayoutVars>
          <dgm:chMax val="0"/>
          <dgm:bulletEnabled val="1"/>
        </dgm:presLayoutVars>
      </dgm:prSet>
      <dgm:spPr/>
    </dgm:pt>
    <dgm:pt modelId="{F2437002-44A6-445E-8EF5-52A3B9FC5169}" type="pres">
      <dgm:prSet presAssocID="{2374ADC2-16EB-488D-9EBE-33972FE0E11C}" presName="nodeRect" presStyleLbl="alignNode1" presStyleIdx="0" presStyleCnt="3">
        <dgm:presLayoutVars>
          <dgm:bulletEnabled val="1"/>
        </dgm:presLayoutVars>
      </dgm:prSet>
      <dgm:spPr/>
    </dgm:pt>
    <dgm:pt modelId="{4A6FCFCC-5439-45C4-8D57-13CAB7B05CFA}" type="pres">
      <dgm:prSet presAssocID="{A693EC26-DD67-4108-8A3E-E280363B71A8}" presName="sibTrans" presStyleCnt="0"/>
      <dgm:spPr/>
    </dgm:pt>
    <dgm:pt modelId="{CF66F37B-14C4-4AB9-BD06-86FECCFA982D}" type="pres">
      <dgm:prSet presAssocID="{C5DD77F9-85C2-41A3-945F-E50896B45D47}" presName="compositeNode" presStyleCnt="0">
        <dgm:presLayoutVars>
          <dgm:bulletEnabled val="1"/>
        </dgm:presLayoutVars>
      </dgm:prSet>
      <dgm:spPr/>
    </dgm:pt>
    <dgm:pt modelId="{369EFDFE-999E-4635-98E9-3E72F3EF905A}" type="pres">
      <dgm:prSet presAssocID="{C5DD77F9-85C2-41A3-945F-E50896B45D47}" presName="bgRect" presStyleLbl="alignNode1" presStyleIdx="1" presStyleCnt="3" custScaleX="112598" custScaleY="113908" custLinFactNeighborX="1794" custLinFactNeighborY="-1477"/>
      <dgm:spPr/>
    </dgm:pt>
    <dgm:pt modelId="{D2C65FB0-B346-43AE-8F21-3B139079F089}" type="pres">
      <dgm:prSet presAssocID="{23C88831-CEC2-465A-BD5C-C1F982422AE1}" presName="sibTransNodeRect" presStyleLbl="alignNode1" presStyleIdx="1" presStyleCnt="3" custScaleY="56808" custLinFactNeighborX="1794" custLinFactNeighborY="-12628">
        <dgm:presLayoutVars>
          <dgm:chMax val="0"/>
          <dgm:bulletEnabled val="1"/>
        </dgm:presLayoutVars>
      </dgm:prSet>
      <dgm:spPr/>
    </dgm:pt>
    <dgm:pt modelId="{B4AE8549-D585-4D34-80F4-BF84AAD14214}" type="pres">
      <dgm:prSet presAssocID="{C5DD77F9-85C2-41A3-945F-E50896B45D47}" presName="nodeRect" presStyleLbl="alignNode1" presStyleIdx="1" presStyleCnt="3">
        <dgm:presLayoutVars>
          <dgm:bulletEnabled val="1"/>
        </dgm:presLayoutVars>
      </dgm:prSet>
      <dgm:spPr/>
    </dgm:pt>
    <dgm:pt modelId="{5C5C285D-63B1-44A6-AC8A-AE48C344B6C5}" type="pres">
      <dgm:prSet presAssocID="{23C88831-CEC2-465A-BD5C-C1F982422AE1}" presName="sibTrans" presStyleCnt="0"/>
      <dgm:spPr/>
    </dgm:pt>
    <dgm:pt modelId="{997350F1-E104-44D2-8662-9C6110F6F34D}" type="pres">
      <dgm:prSet presAssocID="{1EDD5B5A-775B-4E8D-94F3-3D116C8C9932}" presName="compositeNode" presStyleCnt="0">
        <dgm:presLayoutVars>
          <dgm:bulletEnabled val="1"/>
        </dgm:presLayoutVars>
      </dgm:prSet>
      <dgm:spPr/>
    </dgm:pt>
    <dgm:pt modelId="{4A0F6AD5-09A7-4506-B555-BCBE927CC6D7}" type="pres">
      <dgm:prSet presAssocID="{1EDD5B5A-775B-4E8D-94F3-3D116C8C9932}" presName="bgRect" presStyleLbl="alignNode1" presStyleIdx="2" presStyleCnt="3" custScaleX="160388" custScaleY="133399" custLinFactNeighborX="-5084" custLinFactNeighborY="-10202"/>
      <dgm:spPr/>
    </dgm:pt>
    <dgm:pt modelId="{FCFBF91F-9E01-4CD2-9C00-2669FD49765D}" type="pres">
      <dgm:prSet presAssocID="{CFEE9DDB-D0BA-4346-A873-F5827F1E2A35}" presName="sibTransNodeRect" presStyleLbl="alignNode1" presStyleIdx="2" presStyleCnt="3" custScaleY="134914" custLinFactNeighborX="-19522" custLinFactNeighborY="-58869">
        <dgm:presLayoutVars>
          <dgm:chMax val="0"/>
          <dgm:bulletEnabled val="1"/>
        </dgm:presLayoutVars>
      </dgm:prSet>
      <dgm:spPr/>
    </dgm:pt>
    <dgm:pt modelId="{68DA4C35-A122-4885-A9E4-2C6B17B8691A}" type="pres">
      <dgm:prSet presAssocID="{1EDD5B5A-775B-4E8D-94F3-3D116C8C9932}" presName="nodeRect" presStyleLbl="alignNode1" presStyleIdx="2" presStyleCnt="3">
        <dgm:presLayoutVars>
          <dgm:bulletEnabled val="1"/>
        </dgm:presLayoutVars>
      </dgm:prSet>
      <dgm:spPr/>
    </dgm:pt>
  </dgm:ptLst>
  <dgm:cxnLst>
    <dgm:cxn modelId="{B6FB9604-5AEB-4923-A09F-F4637B6FF517}" type="presOf" srcId="{ED244043-012C-4DBA-B6A4-0C9D624AFC31}" destId="{4173C505-1B2B-4547-9FEE-F6A6DCED0FA5}" srcOrd="0" destOrd="0" presId="urn:microsoft.com/office/officeart/2016/7/layout/LinearBlockProcessNumbered"/>
    <dgm:cxn modelId="{6E306D1C-B1EE-4427-96AA-749EF78F3FE0}" type="presOf" srcId="{23C88831-CEC2-465A-BD5C-C1F982422AE1}" destId="{D2C65FB0-B346-43AE-8F21-3B139079F089}" srcOrd="0" destOrd="0" presId="urn:microsoft.com/office/officeart/2016/7/layout/LinearBlockProcessNumbered"/>
    <dgm:cxn modelId="{8C4A042E-3BF4-409D-94FA-F66CF147DC0A}" srcId="{ED244043-012C-4DBA-B6A4-0C9D624AFC31}" destId="{C5DD77F9-85C2-41A3-945F-E50896B45D47}" srcOrd="1" destOrd="0" parTransId="{1187511E-CFF0-4779-8757-3672724FB8AA}" sibTransId="{23C88831-CEC2-465A-BD5C-C1F982422AE1}"/>
    <dgm:cxn modelId="{1BE18930-D945-4ED6-8AAC-B67AED6C226A}" type="presOf" srcId="{2374ADC2-16EB-488D-9EBE-33972FE0E11C}" destId="{649C4938-3049-44AC-9666-B2A32682B41D}" srcOrd="0" destOrd="0" presId="urn:microsoft.com/office/officeart/2016/7/layout/LinearBlockProcessNumbered"/>
    <dgm:cxn modelId="{D4614335-794A-425F-B4FA-5339DB4B138D}" type="presOf" srcId="{C5DD77F9-85C2-41A3-945F-E50896B45D47}" destId="{369EFDFE-999E-4635-98E9-3E72F3EF905A}" srcOrd="0" destOrd="0" presId="urn:microsoft.com/office/officeart/2016/7/layout/LinearBlockProcessNumbered"/>
    <dgm:cxn modelId="{2BB5E239-F03D-40A8-BE98-3B9C1965B59C}" type="presOf" srcId="{A693EC26-DD67-4108-8A3E-E280363B71A8}" destId="{D6A8CB5C-2B01-4121-BC0A-FAC296F5C22C}" srcOrd="0" destOrd="0" presId="urn:microsoft.com/office/officeart/2016/7/layout/LinearBlockProcessNumbered"/>
    <dgm:cxn modelId="{BD9A1F67-A7A8-4229-B128-CF23F427BFEF}" type="presOf" srcId="{1EDD5B5A-775B-4E8D-94F3-3D116C8C9932}" destId="{4A0F6AD5-09A7-4506-B555-BCBE927CC6D7}" srcOrd="0" destOrd="0" presId="urn:microsoft.com/office/officeart/2016/7/layout/LinearBlockProcessNumbered"/>
    <dgm:cxn modelId="{16EC9E82-F1C2-45CA-AC85-213B50C5F673}" type="presOf" srcId="{1EDD5B5A-775B-4E8D-94F3-3D116C8C9932}" destId="{68DA4C35-A122-4885-A9E4-2C6B17B8691A}" srcOrd="1" destOrd="0" presId="urn:microsoft.com/office/officeart/2016/7/layout/LinearBlockProcessNumbered"/>
    <dgm:cxn modelId="{A8DA8C85-D811-4F4F-82ED-086C62C3EF76}" srcId="{ED244043-012C-4DBA-B6A4-0C9D624AFC31}" destId="{1EDD5B5A-775B-4E8D-94F3-3D116C8C9932}" srcOrd="2" destOrd="0" parTransId="{E5EDDFC4-B03F-42AF-8BC7-1938DD8725D9}" sibTransId="{CFEE9DDB-D0BA-4346-A873-F5827F1E2A35}"/>
    <dgm:cxn modelId="{426F208B-B5A2-4E42-9DED-12F6192F4270}" srcId="{ED244043-012C-4DBA-B6A4-0C9D624AFC31}" destId="{2374ADC2-16EB-488D-9EBE-33972FE0E11C}" srcOrd="0" destOrd="0" parTransId="{95E4246E-DA29-4F8A-A88F-56B1F2A6CDE8}" sibTransId="{A693EC26-DD67-4108-8A3E-E280363B71A8}"/>
    <dgm:cxn modelId="{A2606DA9-FCDB-4D8C-924B-6D69A777CF18}" type="presOf" srcId="{C5DD77F9-85C2-41A3-945F-E50896B45D47}" destId="{B4AE8549-D585-4D34-80F4-BF84AAD14214}" srcOrd="1" destOrd="0" presId="urn:microsoft.com/office/officeart/2016/7/layout/LinearBlockProcessNumbered"/>
    <dgm:cxn modelId="{85E0F2D4-F85A-4E94-A8DF-273EF22D976F}" type="presOf" srcId="{2374ADC2-16EB-488D-9EBE-33972FE0E11C}" destId="{F2437002-44A6-445E-8EF5-52A3B9FC5169}" srcOrd="1" destOrd="0" presId="urn:microsoft.com/office/officeart/2016/7/layout/LinearBlockProcessNumbered"/>
    <dgm:cxn modelId="{A30587DE-D9F6-47E0-BD04-0C81AD53BD7F}" type="presOf" srcId="{CFEE9DDB-D0BA-4346-A873-F5827F1E2A35}" destId="{FCFBF91F-9E01-4CD2-9C00-2669FD49765D}" srcOrd="0" destOrd="0" presId="urn:microsoft.com/office/officeart/2016/7/layout/LinearBlockProcessNumbered"/>
    <dgm:cxn modelId="{D1632A2B-5D6A-4E26-9B27-3F021DA54BA3}" type="presParOf" srcId="{4173C505-1B2B-4547-9FEE-F6A6DCED0FA5}" destId="{760094FC-9893-467E-A7D6-4D8E5855813B}" srcOrd="0" destOrd="0" presId="urn:microsoft.com/office/officeart/2016/7/layout/LinearBlockProcessNumbered"/>
    <dgm:cxn modelId="{D8BAF0F1-B119-4875-A215-A388290A3103}" type="presParOf" srcId="{760094FC-9893-467E-A7D6-4D8E5855813B}" destId="{649C4938-3049-44AC-9666-B2A32682B41D}" srcOrd="0" destOrd="0" presId="urn:microsoft.com/office/officeart/2016/7/layout/LinearBlockProcessNumbered"/>
    <dgm:cxn modelId="{3A3440D3-5F57-4A82-864E-28C06B173578}" type="presParOf" srcId="{760094FC-9893-467E-A7D6-4D8E5855813B}" destId="{D6A8CB5C-2B01-4121-BC0A-FAC296F5C22C}" srcOrd="1" destOrd="0" presId="urn:microsoft.com/office/officeart/2016/7/layout/LinearBlockProcessNumbered"/>
    <dgm:cxn modelId="{538CABCB-1E27-4FBE-830D-67B70C030768}" type="presParOf" srcId="{760094FC-9893-467E-A7D6-4D8E5855813B}" destId="{F2437002-44A6-445E-8EF5-52A3B9FC5169}" srcOrd="2" destOrd="0" presId="urn:microsoft.com/office/officeart/2016/7/layout/LinearBlockProcessNumbered"/>
    <dgm:cxn modelId="{B0450A62-DDF1-4069-A364-C6A65B5865FC}" type="presParOf" srcId="{4173C505-1B2B-4547-9FEE-F6A6DCED0FA5}" destId="{4A6FCFCC-5439-45C4-8D57-13CAB7B05CFA}" srcOrd="1" destOrd="0" presId="urn:microsoft.com/office/officeart/2016/7/layout/LinearBlockProcessNumbered"/>
    <dgm:cxn modelId="{2829409D-CA69-43F6-A636-25D16E5863FA}" type="presParOf" srcId="{4173C505-1B2B-4547-9FEE-F6A6DCED0FA5}" destId="{CF66F37B-14C4-4AB9-BD06-86FECCFA982D}" srcOrd="2" destOrd="0" presId="urn:microsoft.com/office/officeart/2016/7/layout/LinearBlockProcessNumbered"/>
    <dgm:cxn modelId="{6C2D0CDD-7296-477A-B476-8044E10CD7B4}" type="presParOf" srcId="{CF66F37B-14C4-4AB9-BD06-86FECCFA982D}" destId="{369EFDFE-999E-4635-98E9-3E72F3EF905A}" srcOrd="0" destOrd="0" presId="urn:microsoft.com/office/officeart/2016/7/layout/LinearBlockProcessNumbered"/>
    <dgm:cxn modelId="{7D9FC1E3-2122-4255-8BE2-D155D770ED17}" type="presParOf" srcId="{CF66F37B-14C4-4AB9-BD06-86FECCFA982D}" destId="{D2C65FB0-B346-43AE-8F21-3B139079F089}" srcOrd="1" destOrd="0" presId="urn:microsoft.com/office/officeart/2016/7/layout/LinearBlockProcessNumbered"/>
    <dgm:cxn modelId="{F208E29A-EDB3-4D57-A329-F0FC20ABCD09}" type="presParOf" srcId="{CF66F37B-14C4-4AB9-BD06-86FECCFA982D}" destId="{B4AE8549-D585-4D34-80F4-BF84AAD14214}" srcOrd="2" destOrd="0" presId="urn:microsoft.com/office/officeart/2016/7/layout/LinearBlockProcessNumbered"/>
    <dgm:cxn modelId="{BD6B5D68-7AC7-4421-9AF5-6D645CCA1519}" type="presParOf" srcId="{4173C505-1B2B-4547-9FEE-F6A6DCED0FA5}" destId="{5C5C285D-63B1-44A6-AC8A-AE48C344B6C5}" srcOrd="3" destOrd="0" presId="urn:microsoft.com/office/officeart/2016/7/layout/LinearBlockProcessNumbered"/>
    <dgm:cxn modelId="{A549E839-64F5-4B83-B38F-19A01C55C943}" type="presParOf" srcId="{4173C505-1B2B-4547-9FEE-F6A6DCED0FA5}" destId="{997350F1-E104-44D2-8662-9C6110F6F34D}" srcOrd="4" destOrd="0" presId="urn:microsoft.com/office/officeart/2016/7/layout/LinearBlockProcessNumbered"/>
    <dgm:cxn modelId="{995CBC70-83B1-4157-879F-E5220F25A0BF}" type="presParOf" srcId="{997350F1-E104-44D2-8662-9C6110F6F34D}" destId="{4A0F6AD5-09A7-4506-B555-BCBE927CC6D7}" srcOrd="0" destOrd="0" presId="urn:microsoft.com/office/officeart/2016/7/layout/LinearBlockProcessNumbered"/>
    <dgm:cxn modelId="{6A6188D4-AE41-400D-BAC2-1C5DD0C4C378}" type="presParOf" srcId="{997350F1-E104-44D2-8662-9C6110F6F34D}" destId="{FCFBF91F-9E01-4CD2-9C00-2669FD49765D}" srcOrd="1" destOrd="0" presId="urn:microsoft.com/office/officeart/2016/7/layout/LinearBlockProcessNumbered"/>
    <dgm:cxn modelId="{1CD3DBA7-9F14-405F-AC35-F78C103B10BF}" type="presParOf" srcId="{997350F1-E104-44D2-8662-9C6110F6F34D}" destId="{68DA4C35-A122-4885-A9E4-2C6B17B8691A}"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A160E23-ADEB-4382-B91F-A06A48CC7797}"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97EDE907-6ED8-49DB-B3FA-457576CDDDC1}">
      <dgm:prSet custT="1"/>
      <dgm:spPr/>
      <dgm:t>
        <a:bodyPr/>
        <a:lstStyle/>
        <a:p>
          <a:r>
            <a:rPr lang="uk-UA" sz="1800" b="0" i="0" dirty="0"/>
            <a:t>Для атестації педагогічних працівників щорічно </a:t>
          </a:r>
          <a:r>
            <a:rPr lang="uk-UA" sz="1800" b="1" i="0" dirty="0">
              <a:solidFill>
                <a:srgbClr val="FFFF00"/>
              </a:solidFill>
            </a:rPr>
            <a:t>не пізніше 20 вересня </a:t>
          </a:r>
          <a:r>
            <a:rPr lang="uk-UA" sz="1800" b="0" i="0" dirty="0"/>
            <a:t>створюються атестаційні комісії.</a:t>
          </a:r>
          <a:endParaRPr lang="en-US" sz="1800" dirty="0"/>
        </a:p>
      </dgm:t>
    </dgm:pt>
    <dgm:pt modelId="{2010CE03-8D14-47EF-8D45-65365418B424}" type="parTrans" cxnId="{228DC7D1-A9E9-49B7-BB22-30179A9965E1}">
      <dgm:prSet/>
      <dgm:spPr/>
      <dgm:t>
        <a:bodyPr/>
        <a:lstStyle/>
        <a:p>
          <a:endParaRPr lang="en-US"/>
        </a:p>
      </dgm:t>
    </dgm:pt>
    <dgm:pt modelId="{57E39EA5-A4EA-4F7F-9C22-AF098331AD87}" type="sibTrans" cxnId="{228DC7D1-A9E9-49B7-BB22-30179A9965E1}">
      <dgm:prSet/>
      <dgm:spPr/>
      <dgm:t>
        <a:bodyPr/>
        <a:lstStyle/>
        <a:p>
          <a:endParaRPr lang="en-US"/>
        </a:p>
      </dgm:t>
    </dgm:pt>
    <dgm:pt modelId="{AD045EC9-B394-43EC-A3A9-9E091E0733F3}">
      <dgm:prSet custT="1"/>
      <dgm:spPr/>
      <dgm:t>
        <a:bodyPr/>
        <a:lstStyle/>
        <a:p>
          <a:r>
            <a:rPr lang="uk-UA" sz="1800" b="0" i="0" dirty="0"/>
            <a:t>Атестаційні комісії </a:t>
          </a:r>
          <a:r>
            <a:rPr lang="en-GB" sz="1800" b="0" i="0" dirty="0"/>
            <a:t>I </a:t>
          </a:r>
          <a:r>
            <a:rPr lang="uk-UA" sz="1800" b="0" i="0" dirty="0"/>
            <a:t>рівня створюються в закладах освіти, відокремлених структурних підрозділах, </a:t>
          </a:r>
          <a:r>
            <a:rPr lang="uk-UA" sz="1800" b="0" i="0" dirty="0">
              <a:solidFill>
                <a:srgbClr val="FFFF00"/>
              </a:solidFill>
            </a:rPr>
            <a:t>у яких працює більше 15 педагогічних працівників</a:t>
          </a:r>
          <a:r>
            <a:rPr lang="uk-UA" sz="1300" b="0" i="0" dirty="0">
              <a:solidFill>
                <a:srgbClr val="FFFF00"/>
              </a:solidFill>
            </a:rPr>
            <a:t>.</a:t>
          </a:r>
          <a:endParaRPr lang="en-US" sz="1300" dirty="0">
            <a:solidFill>
              <a:srgbClr val="FFFF00"/>
            </a:solidFill>
          </a:endParaRPr>
        </a:p>
      </dgm:t>
    </dgm:pt>
    <dgm:pt modelId="{6DA8ACAE-DA23-41CB-BFB0-7A3690FADE56}" type="parTrans" cxnId="{7D505B93-95C3-44DD-8E46-FC467F590B77}">
      <dgm:prSet/>
      <dgm:spPr/>
      <dgm:t>
        <a:bodyPr/>
        <a:lstStyle/>
        <a:p>
          <a:endParaRPr lang="en-US"/>
        </a:p>
      </dgm:t>
    </dgm:pt>
    <dgm:pt modelId="{9164AA20-8067-4D4D-9DDE-72BFEF5C6908}" type="sibTrans" cxnId="{7D505B93-95C3-44DD-8E46-FC467F590B77}">
      <dgm:prSet/>
      <dgm:spPr/>
      <dgm:t>
        <a:bodyPr/>
        <a:lstStyle/>
        <a:p>
          <a:endParaRPr lang="en-US"/>
        </a:p>
      </dgm:t>
    </dgm:pt>
    <dgm:pt modelId="{611E6C4F-7541-4527-9896-8C754706E357}">
      <dgm:prSet custT="1"/>
      <dgm:spPr/>
      <dgm:t>
        <a:bodyPr/>
        <a:lstStyle/>
        <a:p>
          <a:r>
            <a:rPr lang="uk-UA" sz="1800" b="0" i="0" dirty="0"/>
            <a:t>Атестаційні комісії </a:t>
          </a:r>
          <a:r>
            <a:rPr lang="en-GB" sz="1800" b="0" i="0" dirty="0"/>
            <a:t>II </a:t>
          </a:r>
          <a:r>
            <a:rPr lang="uk-UA" sz="1800" b="0" i="0" dirty="0"/>
            <a:t>рівня створюються в органах управління у сфері освіти сільських, селищних, міських рад, закладах професійної (професійно-технічної) освіти, фахової </a:t>
          </a:r>
          <a:r>
            <a:rPr lang="uk-UA" sz="1800" b="0" i="0" dirty="0" err="1"/>
            <a:t>передвищої</a:t>
          </a:r>
          <a:r>
            <a:rPr lang="uk-UA" sz="1800" b="0" i="0" dirty="0"/>
            <a:t> та вищої освіти, які мають відокремлені структурні підрозділи.</a:t>
          </a:r>
          <a:endParaRPr lang="en-US" sz="1800" dirty="0"/>
        </a:p>
      </dgm:t>
    </dgm:pt>
    <dgm:pt modelId="{C225CADC-4E80-4977-9351-FC1A7DB15811}" type="parTrans" cxnId="{7FB40516-CA84-4AE5-8F05-67941B2CD2C0}">
      <dgm:prSet/>
      <dgm:spPr/>
      <dgm:t>
        <a:bodyPr/>
        <a:lstStyle/>
        <a:p>
          <a:endParaRPr lang="en-US"/>
        </a:p>
      </dgm:t>
    </dgm:pt>
    <dgm:pt modelId="{1394CA31-B7C1-43B1-952F-3A448691AEA6}" type="sibTrans" cxnId="{7FB40516-CA84-4AE5-8F05-67941B2CD2C0}">
      <dgm:prSet/>
      <dgm:spPr/>
      <dgm:t>
        <a:bodyPr/>
        <a:lstStyle/>
        <a:p>
          <a:endParaRPr lang="en-US"/>
        </a:p>
      </dgm:t>
    </dgm:pt>
    <dgm:pt modelId="{A34A2664-BF9D-45B9-B623-58800AA6B844}" type="pres">
      <dgm:prSet presAssocID="{5A160E23-ADEB-4382-B91F-A06A48CC7797}" presName="diagram" presStyleCnt="0">
        <dgm:presLayoutVars>
          <dgm:dir/>
          <dgm:resizeHandles val="exact"/>
        </dgm:presLayoutVars>
      </dgm:prSet>
      <dgm:spPr/>
    </dgm:pt>
    <dgm:pt modelId="{079A3FC3-2995-429D-94F6-B3AF9011253D}" type="pres">
      <dgm:prSet presAssocID="{97EDE907-6ED8-49DB-B3FA-457576CDDDC1}" presName="node" presStyleLbl="node1" presStyleIdx="0" presStyleCnt="3">
        <dgm:presLayoutVars>
          <dgm:bulletEnabled val="1"/>
        </dgm:presLayoutVars>
      </dgm:prSet>
      <dgm:spPr/>
    </dgm:pt>
    <dgm:pt modelId="{3BE2AE38-F1AA-4250-82C5-EEE2B3EEB261}" type="pres">
      <dgm:prSet presAssocID="{57E39EA5-A4EA-4F7F-9C22-AF098331AD87}" presName="sibTrans" presStyleLbl="sibTrans2D1" presStyleIdx="0" presStyleCnt="2"/>
      <dgm:spPr/>
    </dgm:pt>
    <dgm:pt modelId="{9E1A9B63-A725-4814-9D86-8897D5BE8B85}" type="pres">
      <dgm:prSet presAssocID="{57E39EA5-A4EA-4F7F-9C22-AF098331AD87}" presName="connectorText" presStyleLbl="sibTrans2D1" presStyleIdx="0" presStyleCnt="2"/>
      <dgm:spPr/>
    </dgm:pt>
    <dgm:pt modelId="{0C5EC5C7-0435-4002-A05A-63044AB3905D}" type="pres">
      <dgm:prSet presAssocID="{AD045EC9-B394-43EC-A3A9-9E091E0733F3}" presName="node" presStyleLbl="node1" presStyleIdx="1" presStyleCnt="3" custScaleX="85995" custScaleY="164137">
        <dgm:presLayoutVars>
          <dgm:bulletEnabled val="1"/>
        </dgm:presLayoutVars>
      </dgm:prSet>
      <dgm:spPr/>
    </dgm:pt>
    <dgm:pt modelId="{2AA5C11C-527E-4121-ADAB-B607C5328DA6}" type="pres">
      <dgm:prSet presAssocID="{9164AA20-8067-4D4D-9DDE-72BFEF5C6908}" presName="sibTrans" presStyleLbl="sibTrans2D1" presStyleIdx="1" presStyleCnt="2"/>
      <dgm:spPr/>
    </dgm:pt>
    <dgm:pt modelId="{57EFB4B5-AE1B-480F-8316-4664E8C4AF5A}" type="pres">
      <dgm:prSet presAssocID="{9164AA20-8067-4D4D-9DDE-72BFEF5C6908}" presName="connectorText" presStyleLbl="sibTrans2D1" presStyleIdx="1" presStyleCnt="2"/>
      <dgm:spPr/>
    </dgm:pt>
    <dgm:pt modelId="{A7E86F50-36E2-4D23-8434-22945701FEF7}" type="pres">
      <dgm:prSet presAssocID="{611E6C4F-7541-4527-9896-8C754706E357}" presName="node" presStyleLbl="node1" presStyleIdx="2" presStyleCnt="3" custScaleX="118002" custScaleY="198042">
        <dgm:presLayoutVars>
          <dgm:bulletEnabled val="1"/>
        </dgm:presLayoutVars>
      </dgm:prSet>
      <dgm:spPr/>
    </dgm:pt>
  </dgm:ptLst>
  <dgm:cxnLst>
    <dgm:cxn modelId="{6263F70D-4C87-4BCE-9066-C1597E98C7A0}" type="presOf" srcId="{57E39EA5-A4EA-4F7F-9C22-AF098331AD87}" destId="{3BE2AE38-F1AA-4250-82C5-EEE2B3EEB261}" srcOrd="0" destOrd="0" presId="urn:microsoft.com/office/officeart/2005/8/layout/process5"/>
    <dgm:cxn modelId="{D6D91211-3964-4AA2-9514-3F7F037C96A5}" type="presOf" srcId="{611E6C4F-7541-4527-9896-8C754706E357}" destId="{A7E86F50-36E2-4D23-8434-22945701FEF7}" srcOrd="0" destOrd="0" presId="urn:microsoft.com/office/officeart/2005/8/layout/process5"/>
    <dgm:cxn modelId="{7FB40516-CA84-4AE5-8F05-67941B2CD2C0}" srcId="{5A160E23-ADEB-4382-B91F-A06A48CC7797}" destId="{611E6C4F-7541-4527-9896-8C754706E357}" srcOrd="2" destOrd="0" parTransId="{C225CADC-4E80-4977-9351-FC1A7DB15811}" sibTransId="{1394CA31-B7C1-43B1-952F-3A448691AEA6}"/>
    <dgm:cxn modelId="{0529131C-EE78-47AA-85A4-EAEC4FFB2060}" type="presOf" srcId="{9164AA20-8067-4D4D-9DDE-72BFEF5C6908}" destId="{57EFB4B5-AE1B-480F-8316-4664E8C4AF5A}" srcOrd="1" destOrd="0" presId="urn:microsoft.com/office/officeart/2005/8/layout/process5"/>
    <dgm:cxn modelId="{1C04D033-4CA5-440A-9DBF-795DCC242E58}" type="presOf" srcId="{AD045EC9-B394-43EC-A3A9-9E091E0733F3}" destId="{0C5EC5C7-0435-4002-A05A-63044AB3905D}" srcOrd="0" destOrd="0" presId="urn:microsoft.com/office/officeart/2005/8/layout/process5"/>
    <dgm:cxn modelId="{2CF50D4D-68D7-4748-8FED-9AA21CA65FAA}" type="presOf" srcId="{97EDE907-6ED8-49DB-B3FA-457576CDDDC1}" destId="{079A3FC3-2995-429D-94F6-B3AF9011253D}" srcOrd="0" destOrd="0" presId="urn:microsoft.com/office/officeart/2005/8/layout/process5"/>
    <dgm:cxn modelId="{7D505B93-95C3-44DD-8E46-FC467F590B77}" srcId="{5A160E23-ADEB-4382-B91F-A06A48CC7797}" destId="{AD045EC9-B394-43EC-A3A9-9E091E0733F3}" srcOrd="1" destOrd="0" parTransId="{6DA8ACAE-DA23-41CB-BFB0-7A3690FADE56}" sibTransId="{9164AA20-8067-4D4D-9DDE-72BFEF5C6908}"/>
    <dgm:cxn modelId="{DCA82EA7-CBE9-4E73-8B5E-9012F5C188B6}" type="presOf" srcId="{57E39EA5-A4EA-4F7F-9C22-AF098331AD87}" destId="{9E1A9B63-A725-4814-9D86-8897D5BE8B85}" srcOrd="1" destOrd="0" presId="urn:microsoft.com/office/officeart/2005/8/layout/process5"/>
    <dgm:cxn modelId="{78D024B3-08A4-4538-B68D-77BB37AF2F4D}" type="presOf" srcId="{5A160E23-ADEB-4382-B91F-A06A48CC7797}" destId="{A34A2664-BF9D-45B9-B623-58800AA6B844}" srcOrd="0" destOrd="0" presId="urn:microsoft.com/office/officeart/2005/8/layout/process5"/>
    <dgm:cxn modelId="{228DC7D1-A9E9-49B7-BB22-30179A9965E1}" srcId="{5A160E23-ADEB-4382-B91F-A06A48CC7797}" destId="{97EDE907-6ED8-49DB-B3FA-457576CDDDC1}" srcOrd="0" destOrd="0" parTransId="{2010CE03-8D14-47EF-8D45-65365418B424}" sibTransId="{57E39EA5-A4EA-4F7F-9C22-AF098331AD87}"/>
    <dgm:cxn modelId="{B8BE5DE7-B505-4DF9-933B-A88EB50C1E78}" type="presOf" srcId="{9164AA20-8067-4D4D-9DDE-72BFEF5C6908}" destId="{2AA5C11C-527E-4121-ADAB-B607C5328DA6}" srcOrd="0" destOrd="0" presId="urn:microsoft.com/office/officeart/2005/8/layout/process5"/>
    <dgm:cxn modelId="{54207B3D-D8A9-4FE4-9C15-C50571C930AE}" type="presParOf" srcId="{A34A2664-BF9D-45B9-B623-58800AA6B844}" destId="{079A3FC3-2995-429D-94F6-B3AF9011253D}" srcOrd="0" destOrd="0" presId="urn:microsoft.com/office/officeart/2005/8/layout/process5"/>
    <dgm:cxn modelId="{13432539-1488-4AD0-B5AA-B7779E9C13BC}" type="presParOf" srcId="{A34A2664-BF9D-45B9-B623-58800AA6B844}" destId="{3BE2AE38-F1AA-4250-82C5-EEE2B3EEB261}" srcOrd="1" destOrd="0" presId="urn:microsoft.com/office/officeart/2005/8/layout/process5"/>
    <dgm:cxn modelId="{A37390BD-E33E-41EC-A967-FE672CF4D3FE}" type="presParOf" srcId="{3BE2AE38-F1AA-4250-82C5-EEE2B3EEB261}" destId="{9E1A9B63-A725-4814-9D86-8897D5BE8B85}" srcOrd="0" destOrd="0" presId="urn:microsoft.com/office/officeart/2005/8/layout/process5"/>
    <dgm:cxn modelId="{9BD20EE3-72B2-47E7-AB00-E70DDD3834A4}" type="presParOf" srcId="{A34A2664-BF9D-45B9-B623-58800AA6B844}" destId="{0C5EC5C7-0435-4002-A05A-63044AB3905D}" srcOrd="2" destOrd="0" presId="urn:microsoft.com/office/officeart/2005/8/layout/process5"/>
    <dgm:cxn modelId="{FAC4759B-AB13-481E-BA80-54C8CAB15A0C}" type="presParOf" srcId="{A34A2664-BF9D-45B9-B623-58800AA6B844}" destId="{2AA5C11C-527E-4121-ADAB-B607C5328DA6}" srcOrd="3" destOrd="0" presId="urn:microsoft.com/office/officeart/2005/8/layout/process5"/>
    <dgm:cxn modelId="{4AA04D1F-CFD8-4BD4-AB3A-70A4DDECA0FF}" type="presParOf" srcId="{2AA5C11C-527E-4121-ADAB-B607C5328DA6}" destId="{57EFB4B5-AE1B-480F-8316-4664E8C4AF5A}" srcOrd="0" destOrd="0" presId="urn:microsoft.com/office/officeart/2005/8/layout/process5"/>
    <dgm:cxn modelId="{5A2E04ED-4480-4F71-8DAB-F82E6182E08F}" type="presParOf" srcId="{A34A2664-BF9D-45B9-B623-58800AA6B844}" destId="{A7E86F50-36E2-4D23-8434-22945701FEF7}" srcOrd="4" destOrd="0" presId="urn:microsoft.com/office/officeart/2005/8/layout/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1777F49-DF0F-4BBC-93A7-CCC2B30A581A}"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E90E5079-C286-4B6B-BFCC-AAAF9DBB5DD6}">
      <dgm:prSet custT="1"/>
      <dgm:spPr/>
      <dgm:t>
        <a:bodyPr/>
        <a:lstStyle/>
        <a:p>
          <a:pPr algn="ctr"/>
          <a:r>
            <a:rPr lang="uk-UA" sz="2000" b="1" dirty="0">
              <a:solidFill>
                <a:srgbClr val="FFFF00"/>
              </a:solidFill>
            </a:rPr>
            <a:t>Осучаснили процедуру проведення засідання атестаційної комісії.</a:t>
          </a:r>
          <a:endParaRPr lang="en-US" sz="2000" dirty="0">
            <a:solidFill>
              <a:srgbClr val="FFFF00"/>
            </a:solidFill>
          </a:endParaRPr>
        </a:p>
      </dgm:t>
    </dgm:pt>
    <dgm:pt modelId="{2A215CEF-51C6-4CFF-88EB-0203EBF08FE6}" type="parTrans" cxnId="{E5A026F4-7F73-497A-9D9A-6CF504754404}">
      <dgm:prSet/>
      <dgm:spPr/>
      <dgm:t>
        <a:bodyPr/>
        <a:lstStyle/>
        <a:p>
          <a:endParaRPr lang="en-US"/>
        </a:p>
      </dgm:t>
    </dgm:pt>
    <dgm:pt modelId="{5760F8E1-ADCA-482A-868D-665AE0B7467D}" type="sibTrans" cxnId="{E5A026F4-7F73-497A-9D9A-6CF504754404}">
      <dgm:prSet/>
      <dgm:spPr/>
      <dgm:t>
        <a:bodyPr/>
        <a:lstStyle/>
        <a:p>
          <a:endParaRPr lang="en-US"/>
        </a:p>
      </dgm:t>
    </dgm:pt>
    <dgm:pt modelId="{E7F17D63-32C2-4158-8DA5-EFD2E4BD54C8}">
      <dgm:prSet custT="1"/>
      <dgm:spPr/>
      <dgm:t>
        <a:bodyPr/>
        <a:lstStyle/>
        <a:p>
          <a:pPr algn="just"/>
          <a:r>
            <a:rPr lang="uk-UA" sz="1800" dirty="0"/>
            <a:t>В нове Положення внесли норми, відповідно до яких </a:t>
          </a:r>
          <a:r>
            <a:rPr lang="uk-UA" sz="1800" u="sng" dirty="0"/>
            <a:t>засідання атестаційної комісії можна проводити в режимі відеоконференцій</a:t>
          </a:r>
          <a:r>
            <a:rPr lang="uk-UA" sz="1800" dirty="0">
              <a:solidFill>
                <a:schemeClr val="bg1"/>
              </a:solidFill>
            </a:rPr>
            <a:t>.</a:t>
          </a:r>
          <a:r>
            <a:rPr lang="uk-UA" sz="1800" b="1" dirty="0">
              <a:solidFill>
                <a:schemeClr val="bg1"/>
              </a:solidFill>
              <a:effectLst/>
              <a:latin typeface="Roboto" panose="02000000000000000000" pitchFamily="2" charset="0"/>
              <a:ea typeface="Times New Roman" panose="02020603050405020304" pitchFamily="18" charset="0"/>
              <a:cs typeface="Times New Roman" panose="02020603050405020304" pitchFamily="18" charset="0"/>
            </a:rPr>
            <a:t> </a:t>
          </a:r>
          <a:r>
            <a:rPr lang="uk-UA" sz="1800" b="1" dirty="0">
              <a:solidFill>
                <a:srgbClr val="FFFF00"/>
              </a:solidFill>
              <a:effectLst/>
              <a:latin typeface="Roboto" panose="02000000000000000000" pitchFamily="2" charset="0"/>
              <a:ea typeface="Times New Roman" panose="02020603050405020304" pitchFamily="18" charset="0"/>
              <a:cs typeface="Times New Roman" panose="02020603050405020304" pitchFamily="18" charset="0"/>
            </a:rPr>
            <a:t>Згідно з Положенням педагогічний працівник може подавати до атестаційної комісії документи: </a:t>
          </a:r>
          <a:r>
            <a:rPr lang="uk-UA" sz="1800" dirty="0">
              <a:solidFill>
                <a:schemeClr val="bg1"/>
              </a:solidFill>
              <a:effectLst/>
              <a:latin typeface="Roboto" panose="02000000000000000000" pitchFamily="2" charset="0"/>
              <a:ea typeface="Times New Roman" panose="02020603050405020304" pitchFamily="18" charset="0"/>
              <a:cs typeface="Times New Roman" panose="02020603050405020304" pitchFamily="18" charset="0"/>
            </a:rPr>
            <a:t>в паперовій формі;  в електронній формі (кожен документ в окремому файлі у форматі PDF). Вони надсилаються на адресу електронної пошти, попередньо визначеною атестаційною комісією, з підтвердженням про отримання</a:t>
          </a:r>
          <a:r>
            <a:rPr lang="uk-UA" sz="1800" dirty="0">
              <a:solidFill>
                <a:srgbClr val="00B0F0"/>
              </a:solidFill>
              <a:effectLst/>
              <a:latin typeface="Roboto" panose="02000000000000000000" pitchFamily="2" charset="0"/>
              <a:ea typeface="Times New Roman" panose="02020603050405020304" pitchFamily="18" charset="0"/>
              <a:cs typeface="Times New Roman" panose="02020603050405020304" pitchFamily="18" charset="0"/>
            </a:rPr>
            <a:t>. </a:t>
          </a:r>
          <a:br>
            <a:rPr lang="uk-UA" sz="1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br>
          <a:endParaRPr lang="en-US" sz="1800" dirty="0"/>
        </a:p>
      </dgm:t>
    </dgm:pt>
    <dgm:pt modelId="{37475FF5-A154-45F3-B244-21DDE5996580}" type="parTrans" cxnId="{845B96F0-7EA2-4BE2-93B6-4E0AAE97EA8A}">
      <dgm:prSet/>
      <dgm:spPr/>
      <dgm:t>
        <a:bodyPr/>
        <a:lstStyle/>
        <a:p>
          <a:endParaRPr lang="en-US"/>
        </a:p>
      </dgm:t>
    </dgm:pt>
    <dgm:pt modelId="{36199A71-F30D-4AC1-BE3B-EF4108E997D7}" type="sibTrans" cxnId="{845B96F0-7EA2-4BE2-93B6-4E0AAE97EA8A}">
      <dgm:prSet/>
      <dgm:spPr/>
      <dgm:t>
        <a:bodyPr/>
        <a:lstStyle/>
        <a:p>
          <a:endParaRPr lang="en-US"/>
        </a:p>
      </dgm:t>
    </dgm:pt>
    <dgm:pt modelId="{56441E67-A344-4D08-A969-1D793A85AB5C}">
      <dgm:prSet custT="1"/>
      <dgm:spPr/>
      <dgm:t>
        <a:bodyPr/>
        <a:lstStyle/>
        <a:p>
          <a:pPr algn="just"/>
          <a:r>
            <a:rPr lang="uk-UA" sz="1800" b="1" dirty="0"/>
            <a:t>Атестаційна комісія також може надсилати інформацію про проведення засідань працівнику на електронну адресу, яку він вказав у заяві, запрошувати, надсилати сканований підписаний атестаційний лист.</a:t>
          </a:r>
          <a:endParaRPr lang="en-US" sz="1800" b="1" dirty="0"/>
        </a:p>
      </dgm:t>
    </dgm:pt>
    <dgm:pt modelId="{11ABEA84-7A62-4377-A60D-1DC4A16D4468}" type="parTrans" cxnId="{A67D7D83-4504-44B3-8795-FB0708714D1F}">
      <dgm:prSet/>
      <dgm:spPr/>
      <dgm:t>
        <a:bodyPr/>
        <a:lstStyle/>
        <a:p>
          <a:endParaRPr lang="en-US"/>
        </a:p>
      </dgm:t>
    </dgm:pt>
    <dgm:pt modelId="{E563D363-F583-4A75-8842-BBC87E0DF635}" type="sibTrans" cxnId="{A67D7D83-4504-44B3-8795-FB0708714D1F}">
      <dgm:prSet/>
      <dgm:spPr/>
      <dgm:t>
        <a:bodyPr/>
        <a:lstStyle/>
        <a:p>
          <a:endParaRPr lang="en-US"/>
        </a:p>
      </dgm:t>
    </dgm:pt>
    <dgm:pt modelId="{FA891EF0-31FA-4C39-AE60-9855BDE85F20}">
      <dgm:prSet custT="1"/>
      <dgm:spPr/>
      <dgm:t>
        <a:bodyPr/>
        <a:lstStyle/>
        <a:p>
          <a:pPr algn="just"/>
          <a:r>
            <a:rPr lang="uk-UA" sz="1800" b="1" dirty="0"/>
            <a:t>У новому Положенні враховані й форс-мажорні обставини, які унеможливлюють проведення засідання атестаційної комісії чи роботу атестаційної комісії. Атестацію можна відтермінувати до закінчення надзвичайних обставин, які спричинили відтермінування</a:t>
          </a:r>
          <a:r>
            <a:rPr lang="uk-UA" sz="1600" dirty="0"/>
            <a:t>.</a:t>
          </a:r>
          <a:endParaRPr lang="en-US" sz="1600" dirty="0"/>
        </a:p>
      </dgm:t>
    </dgm:pt>
    <dgm:pt modelId="{394233FD-960F-46EB-B9E9-CE6E9C11492F}" type="parTrans" cxnId="{A657AC6E-8365-4233-9048-00BDFCFE87B4}">
      <dgm:prSet/>
      <dgm:spPr/>
      <dgm:t>
        <a:bodyPr/>
        <a:lstStyle/>
        <a:p>
          <a:endParaRPr lang="en-US"/>
        </a:p>
      </dgm:t>
    </dgm:pt>
    <dgm:pt modelId="{4CAA4713-2937-4178-B927-90EAF33D6855}" type="sibTrans" cxnId="{A657AC6E-8365-4233-9048-00BDFCFE87B4}">
      <dgm:prSet/>
      <dgm:spPr/>
      <dgm:t>
        <a:bodyPr/>
        <a:lstStyle/>
        <a:p>
          <a:endParaRPr lang="en-US"/>
        </a:p>
      </dgm:t>
    </dgm:pt>
    <dgm:pt modelId="{A05B2470-49F1-4FAE-B6B9-0A7E586ADED4}" type="pres">
      <dgm:prSet presAssocID="{01777F49-DF0F-4BBC-93A7-CCC2B30A581A}" presName="outerComposite" presStyleCnt="0">
        <dgm:presLayoutVars>
          <dgm:chMax val="5"/>
          <dgm:dir/>
          <dgm:resizeHandles val="exact"/>
        </dgm:presLayoutVars>
      </dgm:prSet>
      <dgm:spPr/>
    </dgm:pt>
    <dgm:pt modelId="{A7438D90-554F-475D-B126-BF8C59A2745D}" type="pres">
      <dgm:prSet presAssocID="{01777F49-DF0F-4BBC-93A7-CCC2B30A581A}" presName="dummyMaxCanvas" presStyleCnt="0">
        <dgm:presLayoutVars/>
      </dgm:prSet>
      <dgm:spPr/>
    </dgm:pt>
    <dgm:pt modelId="{BBA340AB-77EF-465B-B449-777D75622FEC}" type="pres">
      <dgm:prSet presAssocID="{01777F49-DF0F-4BBC-93A7-CCC2B30A581A}" presName="FourNodes_1" presStyleLbl="node1" presStyleIdx="0" presStyleCnt="4" custScaleY="60415" custLinFactNeighborX="-493" custLinFactNeighborY="-37956">
        <dgm:presLayoutVars>
          <dgm:bulletEnabled val="1"/>
        </dgm:presLayoutVars>
      </dgm:prSet>
      <dgm:spPr/>
    </dgm:pt>
    <dgm:pt modelId="{64748077-1D46-474D-BDE0-FA85FFD28D72}" type="pres">
      <dgm:prSet presAssocID="{01777F49-DF0F-4BBC-93A7-CCC2B30A581A}" presName="FourNodes_2" presStyleLbl="node1" presStyleIdx="1" presStyleCnt="4" custScaleX="102401" custScaleY="195768" custLinFactNeighborX="-1296" custLinFactNeighborY="-8873">
        <dgm:presLayoutVars>
          <dgm:bulletEnabled val="1"/>
        </dgm:presLayoutVars>
      </dgm:prSet>
      <dgm:spPr/>
    </dgm:pt>
    <dgm:pt modelId="{D3DC85B8-7BB9-4C1D-8FD2-4E093E03DFEF}" type="pres">
      <dgm:prSet presAssocID="{01777F49-DF0F-4BBC-93A7-CCC2B30A581A}" presName="FourNodes_3" presStyleLbl="node1" presStyleIdx="2" presStyleCnt="4" custLinFactNeighborX="-121" custLinFactNeighborY="11602">
        <dgm:presLayoutVars>
          <dgm:bulletEnabled val="1"/>
        </dgm:presLayoutVars>
      </dgm:prSet>
      <dgm:spPr/>
    </dgm:pt>
    <dgm:pt modelId="{995629C7-2667-408A-8285-07C07784EC1B}" type="pres">
      <dgm:prSet presAssocID="{01777F49-DF0F-4BBC-93A7-CCC2B30A581A}" presName="FourNodes_4" presStyleLbl="node1" presStyleIdx="3" presStyleCnt="4" custLinFactNeighborX="-1107" custLinFactNeighborY="-11603">
        <dgm:presLayoutVars>
          <dgm:bulletEnabled val="1"/>
        </dgm:presLayoutVars>
      </dgm:prSet>
      <dgm:spPr/>
    </dgm:pt>
    <dgm:pt modelId="{32490AA9-709D-4FF9-99C1-E946097309F0}" type="pres">
      <dgm:prSet presAssocID="{01777F49-DF0F-4BBC-93A7-CCC2B30A581A}" presName="FourConn_1-2" presStyleLbl="fgAccFollowNode1" presStyleIdx="0" presStyleCnt="3" custLinFactNeighborX="-11550" custLinFactNeighborY="-83449">
        <dgm:presLayoutVars>
          <dgm:bulletEnabled val="1"/>
        </dgm:presLayoutVars>
      </dgm:prSet>
      <dgm:spPr/>
    </dgm:pt>
    <dgm:pt modelId="{5AAE2108-E2F2-478D-B623-FBDFE3CE7B3F}" type="pres">
      <dgm:prSet presAssocID="{01777F49-DF0F-4BBC-93A7-CCC2B30A581A}" presName="FourConn_2-3" presStyleLbl="fgAccFollowNode1" presStyleIdx="1" presStyleCnt="3" custLinFactNeighborX="-5250" custLinFactNeighborY="18900">
        <dgm:presLayoutVars>
          <dgm:bulletEnabled val="1"/>
        </dgm:presLayoutVars>
      </dgm:prSet>
      <dgm:spPr/>
    </dgm:pt>
    <dgm:pt modelId="{9BF1C465-54DD-49DE-A3B3-871F08621BDD}" type="pres">
      <dgm:prSet presAssocID="{01777F49-DF0F-4BBC-93A7-CCC2B30A581A}" presName="FourConn_3-4" presStyleLbl="fgAccFollowNode1" presStyleIdx="2" presStyleCnt="3" custLinFactNeighborX="1050" custLinFactNeighborY="-12600">
        <dgm:presLayoutVars>
          <dgm:bulletEnabled val="1"/>
        </dgm:presLayoutVars>
      </dgm:prSet>
      <dgm:spPr/>
    </dgm:pt>
    <dgm:pt modelId="{A5222041-EFAC-4B0F-972B-35C7820E1D14}" type="pres">
      <dgm:prSet presAssocID="{01777F49-DF0F-4BBC-93A7-CCC2B30A581A}" presName="FourNodes_1_text" presStyleLbl="node1" presStyleIdx="3" presStyleCnt="4">
        <dgm:presLayoutVars>
          <dgm:bulletEnabled val="1"/>
        </dgm:presLayoutVars>
      </dgm:prSet>
      <dgm:spPr/>
    </dgm:pt>
    <dgm:pt modelId="{814CA401-0A95-405B-806F-68076F798F31}" type="pres">
      <dgm:prSet presAssocID="{01777F49-DF0F-4BBC-93A7-CCC2B30A581A}" presName="FourNodes_2_text" presStyleLbl="node1" presStyleIdx="3" presStyleCnt="4">
        <dgm:presLayoutVars>
          <dgm:bulletEnabled val="1"/>
        </dgm:presLayoutVars>
      </dgm:prSet>
      <dgm:spPr/>
    </dgm:pt>
    <dgm:pt modelId="{7D793875-EF23-4615-880F-93C3C085D65E}" type="pres">
      <dgm:prSet presAssocID="{01777F49-DF0F-4BBC-93A7-CCC2B30A581A}" presName="FourNodes_3_text" presStyleLbl="node1" presStyleIdx="3" presStyleCnt="4">
        <dgm:presLayoutVars>
          <dgm:bulletEnabled val="1"/>
        </dgm:presLayoutVars>
      </dgm:prSet>
      <dgm:spPr/>
    </dgm:pt>
    <dgm:pt modelId="{D385DDEC-25C8-4E39-98DC-B1AB531ED17F}" type="pres">
      <dgm:prSet presAssocID="{01777F49-DF0F-4BBC-93A7-CCC2B30A581A}" presName="FourNodes_4_text" presStyleLbl="node1" presStyleIdx="3" presStyleCnt="4">
        <dgm:presLayoutVars>
          <dgm:bulletEnabled val="1"/>
        </dgm:presLayoutVars>
      </dgm:prSet>
      <dgm:spPr/>
    </dgm:pt>
  </dgm:ptLst>
  <dgm:cxnLst>
    <dgm:cxn modelId="{FF59D227-0095-4C80-91F6-764CE71768A7}" type="presOf" srcId="{FA891EF0-31FA-4C39-AE60-9855BDE85F20}" destId="{995629C7-2667-408A-8285-07C07784EC1B}" srcOrd="0" destOrd="0" presId="urn:microsoft.com/office/officeart/2005/8/layout/vProcess5"/>
    <dgm:cxn modelId="{88146643-13F5-43E5-9355-AC48782B9D2D}" type="presOf" srcId="{5760F8E1-ADCA-482A-868D-665AE0B7467D}" destId="{32490AA9-709D-4FF9-99C1-E946097309F0}" srcOrd="0" destOrd="0" presId="urn:microsoft.com/office/officeart/2005/8/layout/vProcess5"/>
    <dgm:cxn modelId="{CA825245-D04A-45FA-B5D5-2C624D93443A}" type="presOf" srcId="{E90E5079-C286-4B6B-BFCC-AAAF9DBB5DD6}" destId="{BBA340AB-77EF-465B-B449-777D75622FEC}" srcOrd="0" destOrd="0" presId="urn:microsoft.com/office/officeart/2005/8/layout/vProcess5"/>
    <dgm:cxn modelId="{E27DEC49-6E29-404C-89DB-92DF3D56B1FB}" type="presOf" srcId="{E7F17D63-32C2-4158-8DA5-EFD2E4BD54C8}" destId="{64748077-1D46-474D-BDE0-FA85FFD28D72}" srcOrd="0" destOrd="0" presId="urn:microsoft.com/office/officeart/2005/8/layout/vProcess5"/>
    <dgm:cxn modelId="{7B0EC76A-2FC7-4900-8803-F6FF0686FB61}" type="presOf" srcId="{36199A71-F30D-4AC1-BE3B-EF4108E997D7}" destId="{5AAE2108-E2F2-478D-B623-FBDFE3CE7B3F}" srcOrd="0" destOrd="0" presId="urn:microsoft.com/office/officeart/2005/8/layout/vProcess5"/>
    <dgm:cxn modelId="{A657AC6E-8365-4233-9048-00BDFCFE87B4}" srcId="{01777F49-DF0F-4BBC-93A7-CCC2B30A581A}" destId="{FA891EF0-31FA-4C39-AE60-9855BDE85F20}" srcOrd="3" destOrd="0" parTransId="{394233FD-960F-46EB-B9E9-CE6E9C11492F}" sibTransId="{4CAA4713-2937-4178-B927-90EAF33D6855}"/>
    <dgm:cxn modelId="{81C31E53-AD13-4508-A010-5E9489BC8877}" type="presOf" srcId="{E90E5079-C286-4B6B-BFCC-AAAF9DBB5DD6}" destId="{A5222041-EFAC-4B0F-972B-35C7820E1D14}" srcOrd="1" destOrd="0" presId="urn:microsoft.com/office/officeart/2005/8/layout/vProcess5"/>
    <dgm:cxn modelId="{A67D7D83-4504-44B3-8795-FB0708714D1F}" srcId="{01777F49-DF0F-4BBC-93A7-CCC2B30A581A}" destId="{56441E67-A344-4D08-A969-1D793A85AB5C}" srcOrd="2" destOrd="0" parTransId="{11ABEA84-7A62-4377-A60D-1DC4A16D4468}" sibTransId="{E563D363-F583-4A75-8842-BBC87E0DF635}"/>
    <dgm:cxn modelId="{B299F9AD-B402-48BC-8466-ACE1AF45BB92}" type="presOf" srcId="{E7F17D63-32C2-4158-8DA5-EFD2E4BD54C8}" destId="{814CA401-0A95-405B-806F-68076F798F31}" srcOrd="1" destOrd="0" presId="urn:microsoft.com/office/officeart/2005/8/layout/vProcess5"/>
    <dgm:cxn modelId="{955E3FB8-F548-4378-8BF7-DB18D6DC9880}" type="presOf" srcId="{01777F49-DF0F-4BBC-93A7-CCC2B30A581A}" destId="{A05B2470-49F1-4FAE-B6B9-0A7E586ADED4}" srcOrd="0" destOrd="0" presId="urn:microsoft.com/office/officeart/2005/8/layout/vProcess5"/>
    <dgm:cxn modelId="{E1BB4DB8-E17C-4374-B75D-E7735E20ECBC}" type="presOf" srcId="{56441E67-A344-4D08-A969-1D793A85AB5C}" destId="{D3DC85B8-7BB9-4C1D-8FD2-4E093E03DFEF}" srcOrd="0" destOrd="0" presId="urn:microsoft.com/office/officeart/2005/8/layout/vProcess5"/>
    <dgm:cxn modelId="{50DD6BC2-3E99-490D-AF29-AD7F157C4A37}" type="presOf" srcId="{FA891EF0-31FA-4C39-AE60-9855BDE85F20}" destId="{D385DDEC-25C8-4E39-98DC-B1AB531ED17F}" srcOrd="1" destOrd="0" presId="urn:microsoft.com/office/officeart/2005/8/layout/vProcess5"/>
    <dgm:cxn modelId="{E5B220CB-482D-47D0-8EAB-06C9DAA35774}" type="presOf" srcId="{E563D363-F583-4A75-8842-BBC87E0DF635}" destId="{9BF1C465-54DD-49DE-A3B3-871F08621BDD}" srcOrd="0" destOrd="0" presId="urn:microsoft.com/office/officeart/2005/8/layout/vProcess5"/>
    <dgm:cxn modelId="{B47357D1-26D6-48CC-A4F1-3A50778D1850}" type="presOf" srcId="{56441E67-A344-4D08-A969-1D793A85AB5C}" destId="{7D793875-EF23-4615-880F-93C3C085D65E}" srcOrd="1" destOrd="0" presId="urn:microsoft.com/office/officeart/2005/8/layout/vProcess5"/>
    <dgm:cxn modelId="{845B96F0-7EA2-4BE2-93B6-4E0AAE97EA8A}" srcId="{01777F49-DF0F-4BBC-93A7-CCC2B30A581A}" destId="{E7F17D63-32C2-4158-8DA5-EFD2E4BD54C8}" srcOrd="1" destOrd="0" parTransId="{37475FF5-A154-45F3-B244-21DDE5996580}" sibTransId="{36199A71-F30D-4AC1-BE3B-EF4108E997D7}"/>
    <dgm:cxn modelId="{E5A026F4-7F73-497A-9D9A-6CF504754404}" srcId="{01777F49-DF0F-4BBC-93A7-CCC2B30A581A}" destId="{E90E5079-C286-4B6B-BFCC-AAAF9DBB5DD6}" srcOrd="0" destOrd="0" parTransId="{2A215CEF-51C6-4CFF-88EB-0203EBF08FE6}" sibTransId="{5760F8E1-ADCA-482A-868D-665AE0B7467D}"/>
    <dgm:cxn modelId="{8F9FB00A-7351-486B-AC6A-A7827CC36F4D}" type="presParOf" srcId="{A05B2470-49F1-4FAE-B6B9-0A7E586ADED4}" destId="{A7438D90-554F-475D-B126-BF8C59A2745D}" srcOrd="0" destOrd="0" presId="urn:microsoft.com/office/officeart/2005/8/layout/vProcess5"/>
    <dgm:cxn modelId="{C214E067-9423-449E-9C69-5BCE7D793898}" type="presParOf" srcId="{A05B2470-49F1-4FAE-B6B9-0A7E586ADED4}" destId="{BBA340AB-77EF-465B-B449-777D75622FEC}" srcOrd="1" destOrd="0" presId="urn:microsoft.com/office/officeart/2005/8/layout/vProcess5"/>
    <dgm:cxn modelId="{1106F78F-C66C-4DC6-8F32-10B152014F48}" type="presParOf" srcId="{A05B2470-49F1-4FAE-B6B9-0A7E586ADED4}" destId="{64748077-1D46-474D-BDE0-FA85FFD28D72}" srcOrd="2" destOrd="0" presId="urn:microsoft.com/office/officeart/2005/8/layout/vProcess5"/>
    <dgm:cxn modelId="{B2BADB31-59E7-4C42-AAA9-520382756F9E}" type="presParOf" srcId="{A05B2470-49F1-4FAE-B6B9-0A7E586ADED4}" destId="{D3DC85B8-7BB9-4C1D-8FD2-4E093E03DFEF}" srcOrd="3" destOrd="0" presId="urn:microsoft.com/office/officeart/2005/8/layout/vProcess5"/>
    <dgm:cxn modelId="{DFBCEB97-99CE-440C-8870-AE79F1084911}" type="presParOf" srcId="{A05B2470-49F1-4FAE-B6B9-0A7E586ADED4}" destId="{995629C7-2667-408A-8285-07C07784EC1B}" srcOrd="4" destOrd="0" presId="urn:microsoft.com/office/officeart/2005/8/layout/vProcess5"/>
    <dgm:cxn modelId="{D43C1173-CAC5-402B-9F3C-FF57EB7DB036}" type="presParOf" srcId="{A05B2470-49F1-4FAE-B6B9-0A7E586ADED4}" destId="{32490AA9-709D-4FF9-99C1-E946097309F0}" srcOrd="5" destOrd="0" presId="urn:microsoft.com/office/officeart/2005/8/layout/vProcess5"/>
    <dgm:cxn modelId="{4074F369-260D-48DD-A8D4-D4FC98BC0E69}" type="presParOf" srcId="{A05B2470-49F1-4FAE-B6B9-0A7E586ADED4}" destId="{5AAE2108-E2F2-478D-B623-FBDFE3CE7B3F}" srcOrd="6" destOrd="0" presId="urn:microsoft.com/office/officeart/2005/8/layout/vProcess5"/>
    <dgm:cxn modelId="{7E2BA23B-F1F9-4E3D-8C99-AF9016918E4B}" type="presParOf" srcId="{A05B2470-49F1-4FAE-B6B9-0A7E586ADED4}" destId="{9BF1C465-54DD-49DE-A3B3-871F08621BDD}" srcOrd="7" destOrd="0" presId="urn:microsoft.com/office/officeart/2005/8/layout/vProcess5"/>
    <dgm:cxn modelId="{F6955DAF-D2D0-4E5B-96CE-EDC7EBF46337}" type="presParOf" srcId="{A05B2470-49F1-4FAE-B6B9-0A7E586ADED4}" destId="{A5222041-EFAC-4B0F-972B-35C7820E1D14}" srcOrd="8" destOrd="0" presId="urn:microsoft.com/office/officeart/2005/8/layout/vProcess5"/>
    <dgm:cxn modelId="{26B0BFE3-2423-4762-91AE-C5471AF1E436}" type="presParOf" srcId="{A05B2470-49F1-4FAE-B6B9-0A7E586ADED4}" destId="{814CA401-0A95-405B-806F-68076F798F31}" srcOrd="9" destOrd="0" presId="urn:microsoft.com/office/officeart/2005/8/layout/vProcess5"/>
    <dgm:cxn modelId="{6BB7BDE1-3F61-4721-8151-7D021DABB2BB}" type="presParOf" srcId="{A05B2470-49F1-4FAE-B6B9-0A7E586ADED4}" destId="{7D793875-EF23-4615-880F-93C3C085D65E}" srcOrd="10" destOrd="0" presId="urn:microsoft.com/office/officeart/2005/8/layout/vProcess5"/>
    <dgm:cxn modelId="{63F7A2B8-52F0-4BFD-B4FA-247346E5F5D2}" type="presParOf" srcId="{A05B2470-49F1-4FAE-B6B9-0A7E586ADED4}" destId="{D385DDEC-25C8-4E39-98DC-B1AB531ED17F}"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1E66D11-6150-423E-96F6-B814B0CB9266}"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58F239D0-0D07-47CC-ADB5-554C9666CA06}">
      <dgm:prSet custT="1"/>
      <dgm:spPr/>
      <dgm:t>
        <a:bodyPr/>
        <a:lstStyle/>
        <a:p>
          <a:r>
            <a:rPr lang="uk-UA" sz="2400" b="1" dirty="0">
              <a:solidFill>
                <a:srgbClr val="FFFF00"/>
              </a:solidFill>
            </a:rPr>
            <a:t>Голова атестаційної комісії </a:t>
          </a:r>
          <a:endParaRPr lang="en-US" sz="2400" dirty="0">
            <a:solidFill>
              <a:srgbClr val="FFFF00"/>
            </a:solidFill>
          </a:endParaRPr>
        </a:p>
      </dgm:t>
    </dgm:pt>
    <dgm:pt modelId="{F17F4F11-FD47-414A-9FF9-2C0A62FCD58A}" type="parTrans" cxnId="{F5BD3FEA-BE72-4775-B115-811C0E58E001}">
      <dgm:prSet/>
      <dgm:spPr/>
      <dgm:t>
        <a:bodyPr/>
        <a:lstStyle/>
        <a:p>
          <a:endParaRPr lang="en-US"/>
        </a:p>
      </dgm:t>
    </dgm:pt>
    <dgm:pt modelId="{7BA18CA5-21EB-4A45-906D-608DFDF0374E}" type="sibTrans" cxnId="{F5BD3FEA-BE72-4775-B115-811C0E58E001}">
      <dgm:prSet/>
      <dgm:spPr/>
      <dgm:t>
        <a:bodyPr/>
        <a:lstStyle/>
        <a:p>
          <a:endParaRPr lang="en-US"/>
        </a:p>
      </dgm:t>
    </dgm:pt>
    <dgm:pt modelId="{5E31CC9D-9C5E-4042-9510-81E0E4601F22}">
      <dgm:prSet custT="1"/>
      <dgm:spPr/>
      <dgm:t>
        <a:bodyPr/>
        <a:lstStyle/>
        <a:p>
          <a:pPr algn="just"/>
          <a:r>
            <a:rPr lang="en-GB" sz="2400" dirty="0">
              <a:solidFill>
                <a:srgbClr val="FFFF00"/>
              </a:solidFill>
            </a:rPr>
            <a:t>I </a:t>
          </a:r>
          <a:r>
            <a:rPr lang="uk-UA" sz="2400" dirty="0">
              <a:solidFill>
                <a:srgbClr val="FFFF00"/>
              </a:solidFill>
            </a:rPr>
            <a:t>рівня — керівник або заступник керівника закладу освіти, структурного підрозділу</a:t>
          </a:r>
          <a:endParaRPr lang="en-US" sz="2400" dirty="0">
            <a:solidFill>
              <a:srgbClr val="FFFF00"/>
            </a:solidFill>
          </a:endParaRPr>
        </a:p>
      </dgm:t>
    </dgm:pt>
    <dgm:pt modelId="{52C641E6-870A-46F1-A53B-C6D9DA486381}" type="parTrans" cxnId="{EF4DAE16-8252-4193-9DFC-122D9DABB46E}">
      <dgm:prSet/>
      <dgm:spPr/>
      <dgm:t>
        <a:bodyPr/>
        <a:lstStyle/>
        <a:p>
          <a:endParaRPr lang="en-US"/>
        </a:p>
      </dgm:t>
    </dgm:pt>
    <dgm:pt modelId="{2F9EF24B-7F8F-4F38-82D3-4C8EA0AD8559}" type="sibTrans" cxnId="{EF4DAE16-8252-4193-9DFC-122D9DABB46E}">
      <dgm:prSet/>
      <dgm:spPr/>
      <dgm:t>
        <a:bodyPr/>
        <a:lstStyle/>
        <a:p>
          <a:endParaRPr lang="en-US"/>
        </a:p>
      </dgm:t>
    </dgm:pt>
    <dgm:pt modelId="{A6E3EF35-E74B-48F7-B753-843403C82C03}">
      <dgm:prSet custT="1"/>
      <dgm:spPr/>
      <dgm:t>
        <a:bodyPr/>
        <a:lstStyle/>
        <a:p>
          <a:pPr algn="just"/>
          <a:r>
            <a:rPr lang="en-GB" sz="1800" dirty="0">
              <a:solidFill>
                <a:srgbClr val="FFFF00"/>
              </a:solidFill>
            </a:rPr>
            <a:t>II—III </a:t>
          </a:r>
          <a:r>
            <a:rPr lang="uk-UA" sz="1800" dirty="0">
              <a:solidFill>
                <a:srgbClr val="FFFF00"/>
              </a:solidFill>
            </a:rPr>
            <a:t>рівня — керівник або заступник керівника органу управління у сфері освіти</a:t>
          </a:r>
          <a:r>
            <a:rPr lang="uk-UA" sz="1800" dirty="0"/>
            <a:t>, закладу вищої освіти, який має відокремлені структурні підрозділи, що забезпечують здобуття загальної середньої, професійної (професійно-технічної), фахової </a:t>
          </a:r>
          <a:r>
            <a:rPr lang="uk-UA" sz="1800" dirty="0" err="1"/>
            <a:t>передвищої</a:t>
          </a:r>
          <a:r>
            <a:rPr lang="uk-UA" sz="1800" dirty="0"/>
            <a:t> освіти.</a:t>
          </a:r>
          <a:endParaRPr lang="en-US" sz="1800" dirty="0"/>
        </a:p>
      </dgm:t>
    </dgm:pt>
    <dgm:pt modelId="{18A94470-401C-405B-BE53-7561083F26E8}" type="parTrans" cxnId="{98BB34AA-5592-419D-B03A-4F177CBF469F}">
      <dgm:prSet/>
      <dgm:spPr/>
      <dgm:t>
        <a:bodyPr/>
        <a:lstStyle/>
        <a:p>
          <a:endParaRPr lang="en-US"/>
        </a:p>
      </dgm:t>
    </dgm:pt>
    <dgm:pt modelId="{5DAA2E92-9CB3-494E-B721-B62D0307C3DB}" type="sibTrans" cxnId="{98BB34AA-5592-419D-B03A-4F177CBF469F}">
      <dgm:prSet/>
      <dgm:spPr/>
      <dgm:t>
        <a:bodyPr/>
        <a:lstStyle/>
        <a:p>
          <a:endParaRPr lang="en-US"/>
        </a:p>
      </dgm:t>
    </dgm:pt>
    <dgm:pt modelId="{DEC39C91-3077-473D-BFF8-1F406D64ABE0}">
      <dgm:prSet custT="1"/>
      <dgm:spPr/>
      <dgm:t>
        <a:bodyPr/>
        <a:lstStyle/>
        <a:p>
          <a:pPr algn="just"/>
          <a:r>
            <a:rPr lang="uk-UA" sz="1800" dirty="0"/>
            <a:t>Якщо голова атестаційної комісії відсутній, атестаційна комісія має обрати головуючим іншого члена атестаційної комісії, крім її секретаря</a:t>
          </a:r>
          <a:r>
            <a:rPr lang="uk-UA" sz="1300" dirty="0"/>
            <a:t>.</a:t>
          </a:r>
          <a:endParaRPr lang="en-US" sz="1300" dirty="0"/>
        </a:p>
      </dgm:t>
    </dgm:pt>
    <dgm:pt modelId="{27064EA7-540F-4E07-B2FE-5DB39D4592F5}" type="parTrans" cxnId="{F2ACB3FA-56D6-44FB-B434-391CB4A8FC3F}">
      <dgm:prSet/>
      <dgm:spPr/>
      <dgm:t>
        <a:bodyPr/>
        <a:lstStyle/>
        <a:p>
          <a:endParaRPr lang="en-US"/>
        </a:p>
      </dgm:t>
    </dgm:pt>
    <dgm:pt modelId="{9C59DD38-CC7D-440B-A6D4-0E055480BE83}" type="sibTrans" cxnId="{F2ACB3FA-56D6-44FB-B434-391CB4A8FC3F}">
      <dgm:prSet/>
      <dgm:spPr/>
      <dgm:t>
        <a:bodyPr/>
        <a:lstStyle/>
        <a:p>
          <a:endParaRPr lang="en-US"/>
        </a:p>
      </dgm:t>
    </dgm:pt>
    <dgm:pt modelId="{797BA828-1E0B-471C-B43E-4E85B1353E2C}">
      <dgm:prSet custT="1"/>
      <dgm:spPr/>
      <dgm:t>
        <a:bodyPr/>
        <a:lstStyle/>
        <a:p>
          <a:pPr algn="just"/>
          <a:endParaRPr lang="uk-UA" sz="2000" dirty="0"/>
        </a:p>
        <a:p>
          <a:pPr algn="just"/>
          <a:r>
            <a:rPr lang="uk-UA" sz="2000" dirty="0"/>
            <a:t>Голова атестаційної комісії проводить засідання атестаційної комісії, бере участь у голосуванні під час прийняття рішень атестаційної комісії, підписує протоколи засідань атестаційної комісії та атестаційні листи.</a:t>
          </a:r>
          <a:br>
            <a:rPr lang="uk-UA" sz="2000" dirty="0"/>
          </a:br>
          <a:br>
            <a:rPr lang="uk-UA" sz="2000" dirty="0"/>
          </a:br>
          <a:endParaRPr lang="en-US" sz="2000" dirty="0"/>
        </a:p>
      </dgm:t>
    </dgm:pt>
    <dgm:pt modelId="{E8894651-F9D2-42F6-A2AA-666D44E980B1}" type="parTrans" cxnId="{55514615-F88E-4C7E-A6C1-575A2B29D7C1}">
      <dgm:prSet/>
      <dgm:spPr/>
      <dgm:t>
        <a:bodyPr/>
        <a:lstStyle/>
        <a:p>
          <a:endParaRPr lang="en-US"/>
        </a:p>
      </dgm:t>
    </dgm:pt>
    <dgm:pt modelId="{6117310F-9F8A-40DF-8CEA-415EB3F23F56}" type="sibTrans" cxnId="{55514615-F88E-4C7E-A6C1-575A2B29D7C1}">
      <dgm:prSet/>
      <dgm:spPr/>
      <dgm:t>
        <a:bodyPr/>
        <a:lstStyle/>
        <a:p>
          <a:endParaRPr lang="en-US"/>
        </a:p>
      </dgm:t>
    </dgm:pt>
    <dgm:pt modelId="{6DD08B14-8797-451C-8576-2D49DDCE397A}" type="pres">
      <dgm:prSet presAssocID="{F1E66D11-6150-423E-96F6-B814B0CB9266}" presName="Name0" presStyleCnt="0">
        <dgm:presLayoutVars>
          <dgm:dir/>
          <dgm:resizeHandles val="exact"/>
        </dgm:presLayoutVars>
      </dgm:prSet>
      <dgm:spPr/>
    </dgm:pt>
    <dgm:pt modelId="{77554B72-06D6-4641-B142-3686DC24D89F}" type="pres">
      <dgm:prSet presAssocID="{58F239D0-0D07-47CC-ADB5-554C9666CA06}" presName="node" presStyleLbl="node1" presStyleIdx="0" presStyleCnt="5">
        <dgm:presLayoutVars>
          <dgm:bulletEnabled val="1"/>
        </dgm:presLayoutVars>
      </dgm:prSet>
      <dgm:spPr/>
    </dgm:pt>
    <dgm:pt modelId="{89C46A2D-2FEC-442E-B881-A4C5FEFB88E6}" type="pres">
      <dgm:prSet presAssocID="{7BA18CA5-21EB-4A45-906D-608DFDF0374E}" presName="sibTrans" presStyleLbl="sibTrans1D1" presStyleIdx="0" presStyleCnt="4"/>
      <dgm:spPr/>
    </dgm:pt>
    <dgm:pt modelId="{06E30A29-9BE9-475A-AE61-D32557709235}" type="pres">
      <dgm:prSet presAssocID="{7BA18CA5-21EB-4A45-906D-608DFDF0374E}" presName="connectorText" presStyleLbl="sibTrans1D1" presStyleIdx="0" presStyleCnt="4"/>
      <dgm:spPr/>
    </dgm:pt>
    <dgm:pt modelId="{EFF5FA52-F90E-4DE3-AFCB-ECA1A6057975}" type="pres">
      <dgm:prSet presAssocID="{5E31CC9D-9C5E-4042-9510-81E0E4601F22}" presName="node" presStyleLbl="node1" presStyleIdx="1" presStyleCnt="5" custScaleX="99572" custScaleY="139447" custLinFactNeighborX="1614" custLinFactNeighborY="4814">
        <dgm:presLayoutVars>
          <dgm:bulletEnabled val="1"/>
        </dgm:presLayoutVars>
      </dgm:prSet>
      <dgm:spPr/>
    </dgm:pt>
    <dgm:pt modelId="{3F363D48-22C8-44B2-8B2B-58C384892983}" type="pres">
      <dgm:prSet presAssocID="{2F9EF24B-7F8F-4F38-82D3-4C8EA0AD8559}" presName="sibTrans" presStyleLbl="sibTrans1D1" presStyleIdx="1" presStyleCnt="4"/>
      <dgm:spPr/>
    </dgm:pt>
    <dgm:pt modelId="{07776DEA-3805-4F8F-98D3-B83928802F36}" type="pres">
      <dgm:prSet presAssocID="{2F9EF24B-7F8F-4F38-82D3-4C8EA0AD8559}" presName="connectorText" presStyleLbl="sibTrans1D1" presStyleIdx="1" presStyleCnt="4"/>
      <dgm:spPr/>
    </dgm:pt>
    <dgm:pt modelId="{E5207D66-5DE9-4A13-8D4B-7B3D6522442D}" type="pres">
      <dgm:prSet presAssocID="{A6E3EF35-E74B-48F7-B753-843403C82C03}" presName="node" presStyleLbl="node1" presStyleIdx="2" presStyleCnt="5" custScaleX="108721" custScaleY="153080">
        <dgm:presLayoutVars>
          <dgm:bulletEnabled val="1"/>
        </dgm:presLayoutVars>
      </dgm:prSet>
      <dgm:spPr/>
    </dgm:pt>
    <dgm:pt modelId="{86CBFC21-315F-4C11-A154-14B4431A6A93}" type="pres">
      <dgm:prSet presAssocID="{5DAA2E92-9CB3-494E-B721-B62D0307C3DB}" presName="sibTrans" presStyleLbl="sibTrans1D1" presStyleIdx="2" presStyleCnt="4"/>
      <dgm:spPr/>
    </dgm:pt>
    <dgm:pt modelId="{F33F59FC-6A55-40DF-8880-8280BE6CFE34}" type="pres">
      <dgm:prSet presAssocID="{5DAA2E92-9CB3-494E-B721-B62D0307C3DB}" presName="connectorText" presStyleLbl="sibTrans1D1" presStyleIdx="2" presStyleCnt="4"/>
      <dgm:spPr/>
    </dgm:pt>
    <dgm:pt modelId="{DF674283-E052-4692-8306-5A135627EFE2}" type="pres">
      <dgm:prSet presAssocID="{DEC39C91-3077-473D-BFF8-1F406D64ABE0}" presName="node" presStyleLbl="node1" presStyleIdx="3" presStyleCnt="5" custScaleY="128572" custLinFactNeighborX="37006" custLinFactNeighborY="1581">
        <dgm:presLayoutVars>
          <dgm:bulletEnabled val="1"/>
        </dgm:presLayoutVars>
      </dgm:prSet>
      <dgm:spPr/>
    </dgm:pt>
    <dgm:pt modelId="{9825FDDF-66E8-4EC1-91A2-83216C411664}" type="pres">
      <dgm:prSet presAssocID="{9C59DD38-CC7D-440B-A6D4-0E055480BE83}" presName="sibTrans" presStyleLbl="sibTrans1D1" presStyleIdx="3" presStyleCnt="4"/>
      <dgm:spPr/>
    </dgm:pt>
    <dgm:pt modelId="{41154AB4-3380-4B85-8C2A-5098C78D709E}" type="pres">
      <dgm:prSet presAssocID="{9C59DD38-CC7D-440B-A6D4-0E055480BE83}" presName="connectorText" presStyleLbl="sibTrans1D1" presStyleIdx="3" presStyleCnt="4"/>
      <dgm:spPr/>
    </dgm:pt>
    <dgm:pt modelId="{A7B6E83F-CC93-4E08-9A49-2BACEA1854B3}" type="pres">
      <dgm:prSet presAssocID="{797BA828-1E0B-471C-B43E-4E85B1353E2C}" presName="node" presStyleLbl="node1" presStyleIdx="4" presStyleCnt="5" custScaleX="173820" custScaleY="131735" custLinFactNeighborX="30681">
        <dgm:presLayoutVars>
          <dgm:bulletEnabled val="1"/>
        </dgm:presLayoutVars>
      </dgm:prSet>
      <dgm:spPr/>
    </dgm:pt>
  </dgm:ptLst>
  <dgm:cxnLst>
    <dgm:cxn modelId="{79110106-DE0B-4DF7-BAD4-BF348B2272AF}" type="presOf" srcId="{F1E66D11-6150-423E-96F6-B814B0CB9266}" destId="{6DD08B14-8797-451C-8576-2D49DDCE397A}" srcOrd="0" destOrd="0" presId="urn:microsoft.com/office/officeart/2016/7/layout/RepeatingBendingProcessNew"/>
    <dgm:cxn modelId="{198D8D0F-EED1-4C0C-B7F3-3AC44F417B24}" type="presOf" srcId="{2F9EF24B-7F8F-4F38-82D3-4C8EA0AD8559}" destId="{3F363D48-22C8-44B2-8B2B-58C384892983}" srcOrd="0" destOrd="0" presId="urn:microsoft.com/office/officeart/2016/7/layout/RepeatingBendingProcessNew"/>
    <dgm:cxn modelId="{55514615-F88E-4C7E-A6C1-575A2B29D7C1}" srcId="{F1E66D11-6150-423E-96F6-B814B0CB9266}" destId="{797BA828-1E0B-471C-B43E-4E85B1353E2C}" srcOrd="4" destOrd="0" parTransId="{E8894651-F9D2-42F6-A2AA-666D44E980B1}" sibTransId="{6117310F-9F8A-40DF-8CEA-415EB3F23F56}"/>
    <dgm:cxn modelId="{EF4DAE16-8252-4193-9DFC-122D9DABB46E}" srcId="{F1E66D11-6150-423E-96F6-B814B0CB9266}" destId="{5E31CC9D-9C5E-4042-9510-81E0E4601F22}" srcOrd="1" destOrd="0" parTransId="{52C641E6-870A-46F1-A53B-C6D9DA486381}" sibTransId="{2F9EF24B-7F8F-4F38-82D3-4C8EA0AD8559}"/>
    <dgm:cxn modelId="{22A39E3C-D5F0-4187-BBB7-2CF3A3CAEAAA}" type="presOf" srcId="{9C59DD38-CC7D-440B-A6D4-0E055480BE83}" destId="{41154AB4-3380-4B85-8C2A-5098C78D709E}" srcOrd="1" destOrd="0" presId="urn:microsoft.com/office/officeart/2016/7/layout/RepeatingBendingProcessNew"/>
    <dgm:cxn modelId="{8D5C1663-503D-4C67-9971-99B6BF2DA485}" type="presOf" srcId="{7BA18CA5-21EB-4A45-906D-608DFDF0374E}" destId="{89C46A2D-2FEC-442E-B881-A4C5FEFB88E6}" srcOrd="0" destOrd="0" presId="urn:microsoft.com/office/officeart/2016/7/layout/RepeatingBendingProcessNew"/>
    <dgm:cxn modelId="{7B4CF16A-DFA8-452B-8CDD-59E2796BFC06}" type="presOf" srcId="{797BA828-1E0B-471C-B43E-4E85B1353E2C}" destId="{A7B6E83F-CC93-4E08-9A49-2BACEA1854B3}" srcOrd="0" destOrd="0" presId="urn:microsoft.com/office/officeart/2016/7/layout/RepeatingBendingProcessNew"/>
    <dgm:cxn modelId="{D06BA57A-0B38-4499-A03B-AEB826FEA0A4}" type="presOf" srcId="{5DAA2E92-9CB3-494E-B721-B62D0307C3DB}" destId="{F33F59FC-6A55-40DF-8880-8280BE6CFE34}" srcOrd="1" destOrd="0" presId="urn:microsoft.com/office/officeart/2016/7/layout/RepeatingBendingProcessNew"/>
    <dgm:cxn modelId="{76E68E88-92D4-41ED-9382-052973D000FE}" type="presOf" srcId="{5E31CC9D-9C5E-4042-9510-81E0E4601F22}" destId="{EFF5FA52-F90E-4DE3-AFCB-ECA1A6057975}" srcOrd="0" destOrd="0" presId="urn:microsoft.com/office/officeart/2016/7/layout/RepeatingBendingProcessNew"/>
    <dgm:cxn modelId="{67D6549E-6C91-480E-9249-FC2E9DB15E04}" type="presOf" srcId="{5DAA2E92-9CB3-494E-B721-B62D0307C3DB}" destId="{86CBFC21-315F-4C11-A154-14B4431A6A93}" srcOrd="0" destOrd="0" presId="urn:microsoft.com/office/officeart/2016/7/layout/RepeatingBendingProcessNew"/>
    <dgm:cxn modelId="{8143EBA2-7D03-4B5F-B427-44CB40A72F34}" type="presOf" srcId="{7BA18CA5-21EB-4A45-906D-608DFDF0374E}" destId="{06E30A29-9BE9-475A-AE61-D32557709235}" srcOrd="1" destOrd="0" presId="urn:microsoft.com/office/officeart/2016/7/layout/RepeatingBendingProcessNew"/>
    <dgm:cxn modelId="{98BB34AA-5592-419D-B03A-4F177CBF469F}" srcId="{F1E66D11-6150-423E-96F6-B814B0CB9266}" destId="{A6E3EF35-E74B-48F7-B753-843403C82C03}" srcOrd="2" destOrd="0" parTransId="{18A94470-401C-405B-BE53-7561083F26E8}" sibTransId="{5DAA2E92-9CB3-494E-B721-B62D0307C3DB}"/>
    <dgm:cxn modelId="{8D57D0E4-8862-41AE-ABF6-70484D58F642}" type="presOf" srcId="{9C59DD38-CC7D-440B-A6D4-0E055480BE83}" destId="{9825FDDF-66E8-4EC1-91A2-83216C411664}" srcOrd="0" destOrd="0" presId="urn:microsoft.com/office/officeart/2016/7/layout/RepeatingBendingProcessNew"/>
    <dgm:cxn modelId="{017A75E6-E124-43C4-8202-63690B005802}" type="presOf" srcId="{2F9EF24B-7F8F-4F38-82D3-4C8EA0AD8559}" destId="{07776DEA-3805-4F8F-98D3-B83928802F36}" srcOrd="1" destOrd="0" presId="urn:microsoft.com/office/officeart/2016/7/layout/RepeatingBendingProcessNew"/>
    <dgm:cxn modelId="{F5BD3FEA-BE72-4775-B115-811C0E58E001}" srcId="{F1E66D11-6150-423E-96F6-B814B0CB9266}" destId="{58F239D0-0D07-47CC-ADB5-554C9666CA06}" srcOrd="0" destOrd="0" parTransId="{F17F4F11-FD47-414A-9FF9-2C0A62FCD58A}" sibTransId="{7BA18CA5-21EB-4A45-906D-608DFDF0374E}"/>
    <dgm:cxn modelId="{6DB433F8-7C58-400C-A798-07908054123C}" type="presOf" srcId="{58F239D0-0D07-47CC-ADB5-554C9666CA06}" destId="{77554B72-06D6-4641-B142-3686DC24D89F}" srcOrd="0" destOrd="0" presId="urn:microsoft.com/office/officeart/2016/7/layout/RepeatingBendingProcessNew"/>
    <dgm:cxn modelId="{F2ACB3FA-56D6-44FB-B434-391CB4A8FC3F}" srcId="{F1E66D11-6150-423E-96F6-B814B0CB9266}" destId="{DEC39C91-3077-473D-BFF8-1F406D64ABE0}" srcOrd="3" destOrd="0" parTransId="{27064EA7-540F-4E07-B2FE-5DB39D4592F5}" sibTransId="{9C59DD38-CC7D-440B-A6D4-0E055480BE83}"/>
    <dgm:cxn modelId="{5A8060FB-31C9-4756-8AF5-3BEFDC4B02A4}" type="presOf" srcId="{A6E3EF35-E74B-48F7-B753-843403C82C03}" destId="{E5207D66-5DE9-4A13-8D4B-7B3D6522442D}" srcOrd="0" destOrd="0" presId="urn:microsoft.com/office/officeart/2016/7/layout/RepeatingBendingProcessNew"/>
    <dgm:cxn modelId="{65DFB7FC-71DF-4B08-9E03-48600E7EB9A9}" type="presOf" srcId="{DEC39C91-3077-473D-BFF8-1F406D64ABE0}" destId="{DF674283-E052-4692-8306-5A135627EFE2}" srcOrd="0" destOrd="0" presId="urn:microsoft.com/office/officeart/2016/7/layout/RepeatingBendingProcessNew"/>
    <dgm:cxn modelId="{9328932D-AD57-45A9-A0D4-5BEAB4EFEDE1}" type="presParOf" srcId="{6DD08B14-8797-451C-8576-2D49DDCE397A}" destId="{77554B72-06D6-4641-B142-3686DC24D89F}" srcOrd="0" destOrd="0" presId="urn:microsoft.com/office/officeart/2016/7/layout/RepeatingBendingProcessNew"/>
    <dgm:cxn modelId="{6DCE12A5-CE1F-40D9-9853-8C6047512A45}" type="presParOf" srcId="{6DD08B14-8797-451C-8576-2D49DDCE397A}" destId="{89C46A2D-2FEC-442E-B881-A4C5FEFB88E6}" srcOrd="1" destOrd="0" presId="urn:microsoft.com/office/officeart/2016/7/layout/RepeatingBendingProcessNew"/>
    <dgm:cxn modelId="{692F41E6-F308-4391-8C20-0A798B5B7896}" type="presParOf" srcId="{89C46A2D-2FEC-442E-B881-A4C5FEFB88E6}" destId="{06E30A29-9BE9-475A-AE61-D32557709235}" srcOrd="0" destOrd="0" presId="urn:microsoft.com/office/officeart/2016/7/layout/RepeatingBendingProcessNew"/>
    <dgm:cxn modelId="{D37BA7E6-5193-4F9F-84FD-E903A98ACAC7}" type="presParOf" srcId="{6DD08B14-8797-451C-8576-2D49DDCE397A}" destId="{EFF5FA52-F90E-4DE3-AFCB-ECA1A6057975}" srcOrd="2" destOrd="0" presId="urn:microsoft.com/office/officeart/2016/7/layout/RepeatingBendingProcessNew"/>
    <dgm:cxn modelId="{41F73747-E1E3-40A8-B077-21951BE617A5}" type="presParOf" srcId="{6DD08B14-8797-451C-8576-2D49DDCE397A}" destId="{3F363D48-22C8-44B2-8B2B-58C384892983}" srcOrd="3" destOrd="0" presId="urn:microsoft.com/office/officeart/2016/7/layout/RepeatingBendingProcessNew"/>
    <dgm:cxn modelId="{933808CC-F688-4240-8F06-71A6A695FB32}" type="presParOf" srcId="{3F363D48-22C8-44B2-8B2B-58C384892983}" destId="{07776DEA-3805-4F8F-98D3-B83928802F36}" srcOrd="0" destOrd="0" presId="urn:microsoft.com/office/officeart/2016/7/layout/RepeatingBendingProcessNew"/>
    <dgm:cxn modelId="{2AE307DB-4885-455E-8DA8-17E8D821EC19}" type="presParOf" srcId="{6DD08B14-8797-451C-8576-2D49DDCE397A}" destId="{E5207D66-5DE9-4A13-8D4B-7B3D6522442D}" srcOrd="4" destOrd="0" presId="urn:microsoft.com/office/officeart/2016/7/layout/RepeatingBendingProcessNew"/>
    <dgm:cxn modelId="{AF61C117-9A61-4F39-8FC7-D639D84D4D75}" type="presParOf" srcId="{6DD08B14-8797-451C-8576-2D49DDCE397A}" destId="{86CBFC21-315F-4C11-A154-14B4431A6A93}" srcOrd="5" destOrd="0" presId="urn:microsoft.com/office/officeart/2016/7/layout/RepeatingBendingProcessNew"/>
    <dgm:cxn modelId="{AF25BD0A-6783-41A7-BE62-6EA3738DF014}" type="presParOf" srcId="{86CBFC21-315F-4C11-A154-14B4431A6A93}" destId="{F33F59FC-6A55-40DF-8880-8280BE6CFE34}" srcOrd="0" destOrd="0" presId="urn:microsoft.com/office/officeart/2016/7/layout/RepeatingBendingProcessNew"/>
    <dgm:cxn modelId="{FFBFCA36-13B7-4E75-BB55-5AAA33582C84}" type="presParOf" srcId="{6DD08B14-8797-451C-8576-2D49DDCE397A}" destId="{DF674283-E052-4692-8306-5A135627EFE2}" srcOrd="6" destOrd="0" presId="urn:microsoft.com/office/officeart/2016/7/layout/RepeatingBendingProcessNew"/>
    <dgm:cxn modelId="{9B92F244-5D33-4454-86DF-D3961288768E}" type="presParOf" srcId="{6DD08B14-8797-451C-8576-2D49DDCE397A}" destId="{9825FDDF-66E8-4EC1-91A2-83216C411664}" srcOrd="7" destOrd="0" presId="urn:microsoft.com/office/officeart/2016/7/layout/RepeatingBendingProcessNew"/>
    <dgm:cxn modelId="{ECA73519-CD89-4AF0-B6EF-EC8A3032B108}" type="presParOf" srcId="{9825FDDF-66E8-4EC1-91A2-83216C411664}" destId="{41154AB4-3380-4B85-8C2A-5098C78D709E}" srcOrd="0" destOrd="0" presId="urn:microsoft.com/office/officeart/2016/7/layout/RepeatingBendingProcessNew"/>
    <dgm:cxn modelId="{A0F5F132-BA6A-4ABE-BC3A-A358F7D1690E}" type="presParOf" srcId="{6DD08B14-8797-451C-8576-2D49DDCE397A}" destId="{A7B6E83F-CC93-4E08-9A49-2BACEA1854B3}" srcOrd="8" destOrd="0" presId="urn:microsoft.com/office/officeart/2016/7/layout/RepeatingBendingProcessNew"/>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07FF78B-F3B7-4080-AF71-FA3AE602451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0FB41D04-DBB6-415C-A4ED-C43313FF34E6}">
      <dgm:prSet/>
      <dgm:spPr/>
      <dgm:t>
        <a:bodyPr/>
        <a:lstStyle/>
        <a:p>
          <a:r>
            <a:rPr lang="uk-UA" b="1" dirty="0"/>
            <a:t>Спростили норму щодо підписання протоколу та атестаційних листів.</a:t>
          </a:r>
          <a:endParaRPr lang="en-US" dirty="0"/>
        </a:p>
      </dgm:t>
    </dgm:pt>
    <dgm:pt modelId="{77B0B5EB-87D2-4B69-9E02-9674D30EEB22}" type="parTrans" cxnId="{0A903418-3F17-43DD-9D36-364C6688D801}">
      <dgm:prSet/>
      <dgm:spPr/>
      <dgm:t>
        <a:bodyPr/>
        <a:lstStyle/>
        <a:p>
          <a:endParaRPr lang="en-US"/>
        </a:p>
      </dgm:t>
    </dgm:pt>
    <dgm:pt modelId="{D110ECD2-C2B4-4D0B-A0CE-0ABE7C30E528}" type="sibTrans" cxnId="{0A903418-3F17-43DD-9D36-364C6688D801}">
      <dgm:prSet/>
      <dgm:spPr/>
      <dgm:t>
        <a:bodyPr/>
        <a:lstStyle/>
        <a:p>
          <a:endParaRPr lang="en-US"/>
        </a:p>
      </dgm:t>
    </dgm:pt>
    <dgm:pt modelId="{32EC94C2-5A40-4EAF-88DE-63DB53B5AABB}">
      <dgm:prSet/>
      <dgm:spPr/>
      <dgm:t>
        <a:bodyPr/>
        <a:lstStyle/>
        <a:p>
          <a:r>
            <a:rPr lang="uk-UA" dirty="0"/>
            <a:t>І протокол засідання атестаційної комісії, й атестаційні листи мають підписувати </a:t>
          </a:r>
          <a:r>
            <a:rPr lang="uk-UA" b="1" i="1" u="sng" dirty="0"/>
            <a:t>лише голова та секретар атестаційної комісії. </a:t>
          </a:r>
          <a:r>
            <a:rPr lang="uk-UA" dirty="0"/>
            <a:t>Раніше була норма, що ці документи підписували всі члени атестаційної комісії.</a:t>
          </a:r>
          <a:endParaRPr lang="en-US" dirty="0"/>
        </a:p>
      </dgm:t>
    </dgm:pt>
    <dgm:pt modelId="{F9F98120-1ECE-418C-A362-2B813364B040}" type="parTrans" cxnId="{D945D936-6CAF-4674-8D14-39FF906F1E7B}">
      <dgm:prSet/>
      <dgm:spPr/>
      <dgm:t>
        <a:bodyPr/>
        <a:lstStyle/>
        <a:p>
          <a:endParaRPr lang="en-US"/>
        </a:p>
      </dgm:t>
    </dgm:pt>
    <dgm:pt modelId="{D550EB06-9A59-4C7C-B78C-4CD95A064AFE}" type="sibTrans" cxnId="{D945D936-6CAF-4674-8D14-39FF906F1E7B}">
      <dgm:prSet/>
      <dgm:spPr/>
      <dgm:t>
        <a:bodyPr/>
        <a:lstStyle/>
        <a:p>
          <a:endParaRPr lang="en-US"/>
        </a:p>
      </dgm:t>
    </dgm:pt>
    <dgm:pt modelId="{A9E514B8-350D-4971-A9AE-9733C07BB198}" type="pres">
      <dgm:prSet presAssocID="{107FF78B-F3B7-4080-AF71-FA3AE6024519}" presName="hierChild1" presStyleCnt="0">
        <dgm:presLayoutVars>
          <dgm:chPref val="1"/>
          <dgm:dir/>
          <dgm:animOne val="branch"/>
          <dgm:animLvl val="lvl"/>
          <dgm:resizeHandles/>
        </dgm:presLayoutVars>
      </dgm:prSet>
      <dgm:spPr/>
    </dgm:pt>
    <dgm:pt modelId="{B1B66ABB-7DA6-4060-9FC4-E44C59C1BCB4}" type="pres">
      <dgm:prSet presAssocID="{0FB41D04-DBB6-415C-A4ED-C43313FF34E6}" presName="hierRoot1" presStyleCnt="0"/>
      <dgm:spPr/>
    </dgm:pt>
    <dgm:pt modelId="{C6C08D8B-1D56-44C7-BF7F-6EA56D740868}" type="pres">
      <dgm:prSet presAssocID="{0FB41D04-DBB6-415C-A4ED-C43313FF34E6}" presName="composite" presStyleCnt="0"/>
      <dgm:spPr/>
    </dgm:pt>
    <dgm:pt modelId="{83642555-7CFC-4BB5-BEA7-3BCB85242626}" type="pres">
      <dgm:prSet presAssocID="{0FB41D04-DBB6-415C-A4ED-C43313FF34E6}" presName="background" presStyleLbl="node0" presStyleIdx="0" presStyleCnt="2"/>
      <dgm:spPr/>
    </dgm:pt>
    <dgm:pt modelId="{08DC5F17-A9F3-4EF2-B1F3-F6B8289C0DD9}" type="pres">
      <dgm:prSet presAssocID="{0FB41D04-DBB6-415C-A4ED-C43313FF34E6}" presName="text" presStyleLbl="fgAcc0" presStyleIdx="0" presStyleCnt="2" custScaleX="87375" custLinFactNeighborX="-9852" custLinFactNeighborY="1948">
        <dgm:presLayoutVars>
          <dgm:chPref val="3"/>
        </dgm:presLayoutVars>
      </dgm:prSet>
      <dgm:spPr/>
    </dgm:pt>
    <dgm:pt modelId="{19DE62FC-B27F-49C3-8014-33139E8056FD}" type="pres">
      <dgm:prSet presAssocID="{0FB41D04-DBB6-415C-A4ED-C43313FF34E6}" presName="hierChild2" presStyleCnt="0"/>
      <dgm:spPr/>
    </dgm:pt>
    <dgm:pt modelId="{0ECD59A1-2256-40B2-93CD-C1091ED65EC0}" type="pres">
      <dgm:prSet presAssocID="{32EC94C2-5A40-4EAF-88DE-63DB53B5AABB}" presName="hierRoot1" presStyleCnt="0"/>
      <dgm:spPr/>
    </dgm:pt>
    <dgm:pt modelId="{60F8DF04-EDD0-45B9-B2DD-6911CEBC5EEF}" type="pres">
      <dgm:prSet presAssocID="{32EC94C2-5A40-4EAF-88DE-63DB53B5AABB}" presName="composite" presStyleCnt="0"/>
      <dgm:spPr/>
    </dgm:pt>
    <dgm:pt modelId="{36D877BA-E505-4B9F-9789-BF44607A5040}" type="pres">
      <dgm:prSet presAssocID="{32EC94C2-5A40-4EAF-88DE-63DB53B5AABB}" presName="background" presStyleLbl="node0" presStyleIdx="1" presStyleCnt="2"/>
      <dgm:spPr/>
    </dgm:pt>
    <dgm:pt modelId="{8BA76EB9-8520-46F7-A114-FDFCEBD8D76A}" type="pres">
      <dgm:prSet presAssocID="{32EC94C2-5A40-4EAF-88DE-63DB53B5AABB}" presName="text" presStyleLbl="fgAcc0" presStyleIdx="1" presStyleCnt="2" custScaleX="118239" custLinFactNeighborX="900" custLinFactNeighborY="-2767">
        <dgm:presLayoutVars>
          <dgm:chPref val="3"/>
        </dgm:presLayoutVars>
      </dgm:prSet>
      <dgm:spPr/>
    </dgm:pt>
    <dgm:pt modelId="{C7807C8F-7914-4007-A633-C97FFF7BE76E}" type="pres">
      <dgm:prSet presAssocID="{32EC94C2-5A40-4EAF-88DE-63DB53B5AABB}" presName="hierChild2" presStyleCnt="0"/>
      <dgm:spPr/>
    </dgm:pt>
  </dgm:ptLst>
  <dgm:cxnLst>
    <dgm:cxn modelId="{0A903418-3F17-43DD-9D36-364C6688D801}" srcId="{107FF78B-F3B7-4080-AF71-FA3AE6024519}" destId="{0FB41D04-DBB6-415C-A4ED-C43313FF34E6}" srcOrd="0" destOrd="0" parTransId="{77B0B5EB-87D2-4B69-9E02-9674D30EEB22}" sibTransId="{D110ECD2-C2B4-4D0B-A0CE-0ABE7C30E528}"/>
    <dgm:cxn modelId="{7DF7EF2F-678B-45A2-86B8-9E70ED68FB73}" type="presOf" srcId="{32EC94C2-5A40-4EAF-88DE-63DB53B5AABB}" destId="{8BA76EB9-8520-46F7-A114-FDFCEBD8D76A}" srcOrd="0" destOrd="0" presId="urn:microsoft.com/office/officeart/2005/8/layout/hierarchy1"/>
    <dgm:cxn modelId="{D945D936-6CAF-4674-8D14-39FF906F1E7B}" srcId="{107FF78B-F3B7-4080-AF71-FA3AE6024519}" destId="{32EC94C2-5A40-4EAF-88DE-63DB53B5AABB}" srcOrd="1" destOrd="0" parTransId="{F9F98120-1ECE-418C-A362-2B813364B040}" sibTransId="{D550EB06-9A59-4C7C-B78C-4CD95A064AFE}"/>
    <dgm:cxn modelId="{67978E78-2416-4D1A-948B-B382A1EEBC7F}" type="presOf" srcId="{0FB41D04-DBB6-415C-A4ED-C43313FF34E6}" destId="{08DC5F17-A9F3-4EF2-B1F3-F6B8289C0DD9}" srcOrd="0" destOrd="0" presId="urn:microsoft.com/office/officeart/2005/8/layout/hierarchy1"/>
    <dgm:cxn modelId="{45809C8F-7F1D-43EE-A6BF-51F2A6DCE5E4}" type="presOf" srcId="{107FF78B-F3B7-4080-AF71-FA3AE6024519}" destId="{A9E514B8-350D-4971-A9AE-9733C07BB198}" srcOrd="0" destOrd="0" presId="urn:microsoft.com/office/officeart/2005/8/layout/hierarchy1"/>
    <dgm:cxn modelId="{017E4A9C-5B64-4530-A60A-C988DBA7365A}" type="presParOf" srcId="{A9E514B8-350D-4971-A9AE-9733C07BB198}" destId="{B1B66ABB-7DA6-4060-9FC4-E44C59C1BCB4}" srcOrd="0" destOrd="0" presId="urn:microsoft.com/office/officeart/2005/8/layout/hierarchy1"/>
    <dgm:cxn modelId="{4BA8D9B4-51BB-4BF5-B52C-62C65B240296}" type="presParOf" srcId="{B1B66ABB-7DA6-4060-9FC4-E44C59C1BCB4}" destId="{C6C08D8B-1D56-44C7-BF7F-6EA56D740868}" srcOrd="0" destOrd="0" presId="urn:microsoft.com/office/officeart/2005/8/layout/hierarchy1"/>
    <dgm:cxn modelId="{78ABFBA8-34E7-4445-A5B5-21F922329700}" type="presParOf" srcId="{C6C08D8B-1D56-44C7-BF7F-6EA56D740868}" destId="{83642555-7CFC-4BB5-BEA7-3BCB85242626}" srcOrd="0" destOrd="0" presId="urn:microsoft.com/office/officeart/2005/8/layout/hierarchy1"/>
    <dgm:cxn modelId="{65E99376-09F9-4A2A-B0AF-52C0330AABD4}" type="presParOf" srcId="{C6C08D8B-1D56-44C7-BF7F-6EA56D740868}" destId="{08DC5F17-A9F3-4EF2-B1F3-F6B8289C0DD9}" srcOrd="1" destOrd="0" presId="urn:microsoft.com/office/officeart/2005/8/layout/hierarchy1"/>
    <dgm:cxn modelId="{1239B7EE-D06C-4667-92E2-F47A5B598952}" type="presParOf" srcId="{B1B66ABB-7DA6-4060-9FC4-E44C59C1BCB4}" destId="{19DE62FC-B27F-49C3-8014-33139E8056FD}" srcOrd="1" destOrd="0" presId="urn:microsoft.com/office/officeart/2005/8/layout/hierarchy1"/>
    <dgm:cxn modelId="{457A7A4F-5017-4D1A-9DA1-A94B97CC8E0B}" type="presParOf" srcId="{A9E514B8-350D-4971-A9AE-9733C07BB198}" destId="{0ECD59A1-2256-40B2-93CD-C1091ED65EC0}" srcOrd="1" destOrd="0" presId="urn:microsoft.com/office/officeart/2005/8/layout/hierarchy1"/>
    <dgm:cxn modelId="{EEBC65A2-6AC5-4BEA-A869-1D0C829C9EB1}" type="presParOf" srcId="{0ECD59A1-2256-40B2-93CD-C1091ED65EC0}" destId="{60F8DF04-EDD0-45B9-B2DD-6911CEBC5EEF}" srcOrd="0" destOrd="0" presId="urn:microsoft.com/office/officeart/2005/8/layout/hierarchy1"/>
    <dgm:cxn modelId="{283E2D06-97FD-49AB-9307-1059957303AB}" type="presParOf" srcId="{60F8DF04-EDD0-45B9-B2DD-6911CEBC5EEF}" destId="{36D877BA-E505-4B9F-9789-BF44607A5040}" srcOrd="0" destOrd="0" presId="urn:microsoft.com/office/officeart/2005/8/layout/hierarchy1"/>
    <dgm:cxn modelId="{ED865960-5580-4A73-949D-FC5F1B80EBA2}" type="presParOf" srcId="{60F8DF04-EDD0-45B9-B2DD-6911CEBC5EEF}" destId="{8BA76EB9-8520-46F7-A114-FDFCEBD8D76A}" srcOrd="1" destOrd="0" presId="urn:microsoft.com/office/officeart/2005/8/layout/hierarchy1"/>
    <dgm:cxn modelId="{35FF9066-C3E5-484D-9A2A-98B2DA4AAC8A}" type="presParOf" srcId="{0ECD59A1-2256-40B2-93CD-C1091ED65EC0}" destId="{C7807C8F-7914-4007-A633-C97FFF7BE76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FBE548E-5966-4DF9-AC20-26CF3370B211}"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E1281766-CF3D-4AD0-B1DF-33D39721717C}">
      <dgm:prSet custT="1"/>
      <dgm:spPr/>
      <dgm:t>
        <a:bodyPr/>
        <a:lstStyle/>
        <a:p>
          <a:r>
            <a:rPr lang="uk-UA" sz="2000" b="1" dirty="0">
              <a:solidFill>
                <a:srgbClr val="FFFF00"/>
              </a:solidFill>
            </a:rPr>
            <a:t>Повноваження атестаційної комісії ІІ рівня </a:t>
          </a:r>
          <a:endParaRPr lang="en-US" sz="2000" dirty="0">
            <a:solidFill>
              <a:srgbClr val="FFFF00"/>
            </a:solidFill>
          </a:endParaRPr>
        </a:p>
      </dgm:t>
    </dgm:pt>
    <dgm:pt modelId="{BBAE8B73-103C-49B2-8F62-46FF2A7B025E}" type="parTrans" cxnId="{BF7DC3F1-A76F-4C99-A06B-1B177EA4783D}">
      <dgm:prSet/>
      <dgm:spPr/>
      <dgm:t>
        <a:bodyPr/>
        <a:lstStyle/>
        <a:p>
          <a:endParaRPr lang="en-US"/>
        </a:p>
      </dgm:t>
    </dgm:pt>
    <dgm:pt modelId="{59997577-A52D-4764-9489-06A626AC5B2A}" type="sibTrans" cxnId="{BF7DC3F1-A76F-4C99-A06B-1B177EA4783D}">
      <dgm:prSet/>
      <dgm:spPr/>
      <dgm:t>
        <a:bodyPr/>
        <a:lstStyle/>
        <a:p>
          <a:endParaRPr lang="en-US"/>
        </a:p>
      </dgm:t>
    </dgm:pt>
    <dgm:pt modelId="{22168A52-38DF-4170-A2B2-58BFB3E4CD9B}">
      <dgm:prSet custT="1"/>
      <dgm:spPr/>
      <dgm:t>
        <a:bodyPr/>
        <a:lstStyle/>
        <a:p>
          <a:r>
            <a:rPr lang="uk-UA" sz="1600" dirty="0"/>
            <a:t>розглядає документи, подані педагогічними працівниками закладів освіти, зокрема керівниками підпорядкованих закладів освіти, відокремлених структурних підрозділів, встановлює їх відповідність вимогам законодавства та вживає заходів щодо перевірки їх достовірності (за потреби); </a:t>
          </a:r>
          <a:endParaRPr lang="en-US" sz="1600" dirty="0"/>
        </a:p>
      </dgm:t>
    </dgm:pt>
    <dgm:pt modelId="{228E379A-FC07-4A91-BFEE-3B892BA8F085}" type="parTrans" cxnId="{30035615-C619-41D9-BB51-18C1560461C9}">
      <dgm:prSet/>
      <dgm:spPr/>
      <dgm:t>
        <a:bodyPr/>
        <a:lstStyle/>
        <a:p>
          <a:endParaRPr lang="en-US"/>
        </a:p>
      </dgm:t>
    </dgm:pt>
    <dgm:pt modelId="{9762040D-FCA7-4FF6-9483-5FA63BB040A8}" type="sibTrans" cxnId="{30035615-C619-41D9-BB51-18C1560461C9}">
      <dgm:prSet/>
      <dgm:spPr/>
      <dgm:t>
        <a:bodyPr/>
        <a:lstStyle/>
        <a:p>
          <a:endParaRPr lang="en-US"/>
        </a:p>
      </dgm:t>
    </dgm:pt>
    <dgm:pt modelId="{834C1DDA-588D-4760-BD41-3F0AB3C73EB5}">
      <dgm:prSet custT="1"/>
      <dgm:spPr/>
      <dgm:t>
        <a:bodyPr/>
        <a:lstStyle/>
        <a:p>
          <a:r>
            <a:rPr lang="uk-UA" sz="1800" dirty="0"/>
            <a:t>атестує педагогічних працівників закладів освіти, </a:t>
          </a:r>
          <a:r>
            <a:rPr lang="uk-UA" sz="1800" dirty="0">
              <a:solidFill>
                <a:srgbClr val="FFFF00"/>
              </a:solidFill>
            </a:rPr>
            <a:t>у яких працює менше 15 педагогічних працівників</a:t>
          </a:r>
          <a:r>
            <a:rPr lang="uk-UA" sz="1800" dirty="0"/>
            <a:t>; розглядає апеляції на рішення атестаційних комісій </a:t>
          </a:r>
          <a:r>
            <a:rPr lang="en-GB" sz="1800" dirty="0"/>
            <a:t>I </a:t>
          </a:r>
          <a:r>
            <a:rPr lang="uk-UA" sz="1800" dirty="0"/>
            <a:t>рівня. </a:t>
          </a:r>
          <a:endParaRPr lang="en-US" sz="1800" dirty="0"/>
        </a:p>
      </dgm:t>
    </dgm:pt>
    <dgm:pt modelId="{3A73FEC0-0678-490C-A092-7D77B7ACA5FA}" type="parTrans" cxnId="{36688DE4-F565-4CE9-A78B-580EC2E946A9}">
      <dgm:prSet/>
      <dgm:spPr/>
      <dgm:t>
        <a:bodyPr/>
        <a:lstStyle/>
        <a:p>
          <a:endParaRPr lang="en-US"/>
        </a:p>
      </dgm:t>
    </dgm:pt>
    <dgm:pt modelId="{2333870E-712C-4F73-84EA-3E3CB0B39F53}" type="sibTrans" cxnId="{36688DE4-F565-4CE9-A78B-580EC2E946A9}">
      <dgm:prSet/>
      <dgm:spPr/>
      <dgm:t>
        <a:bodyPr/>
        <a:lstStyle/>
        <a:p>
          <a:endParaRPr lang="en-US"/>
        </a:p>
      </dgm:t>
    </dgm:pt>
    <dgm:pt modelId="{83F2D2FA-C120-4B06-B91C-E1D2F88542B1}">
      <dgm:prSet custT="1"/>
      <dgm:spPr/>
      <dgm:t>
        <a:bodyPr/>
        <a:lstStyle/>
        <a:p>
          <a:r>
            <a:rPr lang="uk-UA" sz="1600" dirty="0"/>
            <a:t>Атестаційна комісія </a:t>
          </a:r>
          <a:r>
            <a:rPr lang="en-GB" sz="1600" dirty="0"/>
            <a:t>II </a:t>
          </a:r>
          <a:r>
            <a:rPr lang="uk-UA" sz="1600" dirty="0"/>
            <a:t>рівня ухвалює рішення про: відповідність (невідповідність) педагогічних працівників підпорядкованих закладів освіти, відокремлених структурних підрозділів (в яких працює менше 15 педагогічних працівників), займаним посадам; </a:t>
          </a:r>
          <a:endParaRPr lang="en-US" sz="1600" dirty="0"/>
        </a:p>
      </dgm:t>
    </dgm:pt>
    <dgm:pt modelId="{DDBF3F06-A080-4B4A-806F-A573EA23761F}" type="parTrans" cxnId="{5B99E810-0788-45FD-AA6D-C381F2C1BBD0}">
      <dgm:prSet/>
      <dgm:spPr/>
      <dgm:t>
        <a:bodyPr/>
        <a:lstStyle/>
        <a:p>
          <a:endParaRPr lang="en-US"/>
        </a:p>
      </dgm:t>
    </dgm:pt>
    <dgm:pt modelId="{15ACD832-340D-4AF3-BD23-D0F649EC66CC}" type="sibTrans" cxnId="{5B99E810-0788-45FD-AA6D-C381F2C1BBD0}">
      <dgm:prSet/>
      <dgm:spPr/>
      <dgm:t>
        <a:bodyPr/>
        <a:lstStyle/>
        <a:p>
          <a:endParaRPr lang="en-US"/>
        </a:p>
      </dgm:t>
    </dgm:pt>
    <dgm:pt modelId="{A675123A-8D34-4D1C-A4E2-1EDD11694F4A}">
      <dgm:prSet custT="1"/>
      <dgm:spPr/>
      <dgm:t>
        <a:bodyPr/>
        <a:lstStyle/>
        <a:p>
          <a:r>
            <a:rPr lang="uk-UA" sz="1600" dirty="0"/>
            <a:t>присвоєння (підтвердження) кваліфікаційних категорій і педагогічних звань або про відмову в такому присвоєнні (підтвердженні); відповідність (невідповідність) </a:t>
          </a:r>
          <a:r>
            <a:rPr lang="uk-UA" sz="1600" dirty="0">
              <a:solidFill>
                <a:srgbClr val="FFFF00"/>
              </a:solidFill>
            </a:rPr>
            <a:t>керівників підпорядкованих закладів освіти,</a:t>
          </a:r>
          <a:r>
            <a:rPr lang="uk-UA" sz="1600" dirty="0"/>
            <a:t> відокремлених структурних підрозділів займаним посадам; </a:t>
          </a:r>
          <a:endParaRPr lang="en-US" sz="1600" dirty="0"/>
        </a:p>
      </dgm:t>
    </dgm:pt>
    <dgm:pt modelId="{7FB600C4-CB63-48B8-9B11-328689CD24A6}" type="parTrans" cxnId="{142FF5AA-699C-486B-A8E2-07E88E3E78BA}">
      <dgm:prSet/>
      <dgm:spPr/>
      <dgm:t>
        <a:bodyPr/>
        <a:lstStyle/>
        <a:p>
          <a:endParaRPr lang="en-US"/>
        </a:p>
      </dgm:t>
    </dgm:pt>
    <dgm:pt modelId="{71B72CF7-5E4B-45C4-950C-105887D906D3}" type="sibTrans" cxnId="{142FF5AA-699C-486B-A8E2-07E88E3E78BA}">
      <dgm:prSet/>
      <dgm:spPr/>
      <dgm:t>
        <a:bodyPr/>
        <a:lstStyle/>
        <a:p>
          <a:endParaRPr lang="en-US"/>
        </a:p>
      </dgm:t>
    </dgm:pt>
    <dgm:pt modelId="{547A0D93-FEDF-4B7B-9189-88BE589999CA}">
      <dgm:prSet custT="1"/>
      <dgm:spPr/>
      <dgm:t>
        <a:bodyPr/>
        <a:lstStyle/>
        <a:p>
          <a:endParaRPr lang="uk-UA" sz="1600" dirty="0"/>
        </a:p>
        <a:p>
          <a:r>
            <a:rPr lang="uk-UA" sz="1600" dirty="0"/>
            <a:t>присвоєння (підтвердження) кваліфікаційних категорій і педагогічних звань або про відмову в такому присвоєнні (підтвердженні) </a:t>
          </a:r>
          <a:r>
            <a:rPr lang="uk-UA" sz="1600" dirty="0">
              <a:solidFill>
                <a:srgbClr val="FFFF00"/>
              </a:solidFill>
            </a:rPr>
            <a:t>керівникам підпорядкованих закладів освіти</a:t>
          </a:r>
          <a:r>
            <a:rPr lang="uk-UA" sz="1600" dirty="0"/>
            <a:t>, відокремлених структурних підрозділів, які викладають навчальні предмети (інтегровані курси).</a:t>
          </a:r>
          <a:br>
            <a:rPr lang="uk-UA" sz="1600" dirty="0"/>
          </a:br>
          <a:br>
            <a:rPr lang="uk-UA" sz="1600" dirty="0"/>
          </a:br>
          <a:endParaRPr lang="en-US" sz="1600" dirty="0"/>
        </a:p>
      </dgm:t>
    </dgm:pt>
    <dgm:pt modelId="{C387AAF8-7A32-4D4F-A3F9-7DC5017E2C0A}" type="parTrans" cxnId="{2EA3AE32-EB25-4F18-AA5A-BC6179D9D9C5}">
      <dgm:prSet/>
      <dgm:spPr/>
      <dgm:t>
        <a:bodyPr/>
        <a:lstStyle/>
        <a:p>
          <a:endParaRPr lang="en-US"/>
        </a:p>
      </dgm:t>
    </dgm:pt>
    <dgm:pt modelId="{2DE1318C-0B78-46F1-81C0-AE6E5C3A2439}" type="sibTrans" cxnId="{2EA3AE32-EB25-4F18-AA5A-BC6179D9D9C5}">
      <dgm:prSet/>
      <dgm:spPr/>
      <dgm:t>
        <a:bodyPr/>
        <a:lstStyle/>
        <a:p>
          <a:endParaRPr lang="en-US"/>
        </a:p>
      </dgm:t>
    </dgm:pt>
    <dgm:pt modelId="{EB106E50-2BD4-4C04-901A-FA8D05275C97}" type="pres">
      <dgm:prSet presAssocID="{6FBE548E-5966-4DF9-AC20-26CF3370B211}" presName="Name0" presStyleCnt="0">
        <dgm:presLayoutVars>
          <dgm:dir/>
          <dgm:resizeHandles val="exact"/>
        </dgm:presLayoutVars>
      </dgm:prSet>
      <dgm:spPr/>
    </dgm:pt>
    <dgm:pt modelId="{ACB1A94A-3865-4FAD-985D-4349A8D7509A}" type="pres">
      <dgm:prSet presAssocID="{E1281766-CF3D-4AD0-B1DF-33D39721717C}" presName="node" presStyleLbl="node1" presStyleIdx="0" presStyleCnt="6" custScaleX="102802" custScaleY="107454">
        <dgm:presLayoutVars>
          <dgm:bulletEnabled val="1"/>
        </dgm:presLayoutVars>
      </dgm:prSet>
      <dgm:spPr/>
    </dgm:pt>
    <dgm:pt modelId="{7503F11A-712E-47B9-A866-D52D916193B3}" type="pres">
      <dgm:prSet presAssocID="{59997577-A52D-4764-9489-06A626AC5B2A}" presName="sibTrans" presStyleLbl="sibTrans1D1" presStyleIdx="0" presStyleCnt="5"/>
      <dgm:spPr/>
    </dgm:pt>
    <dgm:pt modelId="{2E09B5B2-2154-4F27-ACD9-D8EC46FA94D1}" type="pres">
      <dgm:prSet presAssocID="{59997577-A52D-4764-9489-06A626AC5B2A}" presName="connectorText" presStyleLbl="sibTrans1D1" presStyleIdx="0" presStyleCnt="5"/>
      <dgm:spPr/>
    </dgm:pt>
    <dgm:pt modelId="{A394EA21-A175-4F72-B15B-036D4CAB3DEB}" type="pres">
      <dgm:prSet presAssocID="{22168A52-38DF-4170-A2B2-58BFB3E4CD9B}" presName="node" presStyleLbl="node1" presStyleIdx="1" presStyleCnt="6" custScaleX="118904" custScaleY="151406">
        <dgm:presLayoutVars>
          <dgm:bulletEnabled val="1"/>
        </dgm:presLayoutVars>
      </dgm:prSet>
      <dgm:spPr/>
    </dgm:pt>
    <dgm:pt modelId="{BDA50012-51D8-4D4D-B00F-DB6AA75EAFF4}" type="pres">
      <dgm:prSet presAssocID="{9762040D-FCA7-4FF6-9483-5FA63BB040A8}" presName="sibTrans" presStyleLbl="sibTrans1D1" presStyleIdx="1" presStyleCnt="5"/>
      <dgm:spPr/>
    </dgm:pt>
    <dgm:pt modelId="{6C0CDB7D-8490-4DD8-A4A8-4F4E7ACC03BA}" type="pres">
      <dgm:prSet presAssocID="{9762040D-FCA7-4FF6-9483-5FA63BB040A8}" presName="connectorText" presStyleLbl="sibTrans1D1" presStyleIdx="1" presStyleCnt="5"/>
      <dgm:spPr/>
    </dgm:pt>
    <dgm:pt modelId="{0A241CB4-7941-4E67-AC53-BC6FDD68D65E}" type="pres">
      <dgm:prSet presAssocID="{834C1DDA-588D-4760-BD41-3F0AB3C73EB5}" presName="node" presStyleLbl="node1" presStyleIdx="2" presStyleCnt="6" custScaleY="149419">
        <dgm:presLayoutVars>
          <dgm:bulletEnabled val="1"/>
        </dgm:presLayoutVars>
      </dgm:prSet>
      <dgm:spPr/>
    </dgm:pt>
    <dgm:pt modelId="{DBF1A2DA-22E4-4ED0-87A9-E074C6C8A188}" type="pres">
      <dgm:prSet presAssocID="{2333870E-712C-4F73-84EA-3E3CB0B39F53}" presName="sibTrans" presStyleLbl="sibTrans1D1" presStyleIdx="2" presStyleCnt="5"/>
      <dgm:spPr/>
    </dgm:pt>
    <dgm:pt modelId="{0F784B4C-6F90-4618-B6E3-67AF271D7C10}" type="pres">
      <dgm:prSet presAssocID="{2333870E-712C-4F73-84EA-3E3CB0B39F53}" presName="connectorText" presStyleLbl="sibTrans1D1" presStyleIdx="2" presStyleCnt="5"/>
      <dgm:spPr/>
    </dgm:pt>
    <dgm:pt modelId="{3FC2976E-5C95-40E0-8929-8F0A32D70307}" type="pres">
      <dgm:prSet presAssocID="{83F2D2FA-C120-4B06-B91C-E1D2F88542B1}" presName="node" presStyleLbl="node1" presStyleIdx="3" presStyleCnt="6" custScaleX="130907" custScaleY="135041" custLinFactNeighborX="709" custLinFactNeighborY="-45190">
        <dgm:presLayoutVars>
          <dgm:bulletEnabled val="1"/>
        </dgm:presLayoutVars>
      </dgm:prSet>
      <dgm:spPr/>
    </dgm:pt>
    <dgm:pt modelId="{08E89931-9150-4775-9509-BF70330E2AEE}" type="pres">
      <dgm:prSet presAssocID="{15ACD832-340D-4AF3-BD23-D0F649EC66CC}" presName="sibTrans" presStyleLbl="sibTrans1D1" presStyleIdx="3" presStyleCnt="5"/>
      <dgm:spPr/>
    </dgm:pt>
    <dgm:pt modelId="{F0ABC009-39F1-41B8-B433-1D5A403DD80E}" type="pres">
      <dgm:prSet presAssocID="{15ACD832-340D-4AF3-BD23-D0F649EC66CC}" presName="connectorText" presStyleLbl="sibTrans1D1" presStyleIdx="3" presStyleCnt="5"/>
      <dgm:spPr/>
    </dgm:pt>
    <dgm:pt modelId="{53D58C03-C9A8-4DFF-96E0-A2B28FD7929B}" type="pres">
      <dgm:prSet presAssocID="{A675123A-8D34-4D1C-A4E2-1EDD11694F4A}" presName="node" presStyleLbl="node1" presStyleIdx="4" presStyleCnt="6" custScaleX="109064" custScaleY="160442">
        <dgm:presLayoutVars>
          <dgm:bulletEnabled val="1"/>
        </dgm:presLayoutVars>
      </dgm:prSet>
      <dgm:spPr/>
    </dgm:pt>
    <dgm:pt modelId="{83EAF521-2025-4796-B23F-69E40A6A83B6}" type="pres">
      <dgm:prSet presAssocID="{71B72CF7-5E4B-45C4-950C-105887D906D3}" presName="sibTrans" presStyleLbl="sibTrans1D1" presStyleIdx="4" presStyleCnt="5"/>
      <dgm:spPr/>
    </dgm:pt>
    <dgm:pt modelId="{70662D21-6952-4C27-ADD1-DC1FC4C602C1}" type="pres">
      <dgm:prSet presAssocID="{71B72CF7-5E4B-45C4-950C-105887D906D3}" presName="connectorText" presStyleLbl="sibTrans1D1" presStyleIdx="4" presStyleCnt="5"/>
      <dgm:spPr/>
    </dgm:pt>
    <dgm:pt modelId="{CD21157E-70B9-4730-B668-F3A68E18AD17}" type="pres">
      <dgm:prSet presAssocID="{547A0D93-FEDF-4B7B-9189-88BE589999CA}" presName="node" presStyleLbl="node1" presStyleIdx="5" presStyleCnt="6" custScaleX="128252" custScaleY="161374" custLinFactNeighborX="-6380" custLinFactNeighborY="466">
        <dgm:presLayoutVars>
          <dgm:bulletEnabled val="1"/>
        </dgm:presLayoutVars>
      </dgm:prSet>
      <dgm:spPr/>
    </dgm:pt>
  </dgm:ptLst>
  <dgm:cxnLst>
    <dgm:cxn modelId="{5B99E810-0788-45FD-AA6D-C381F2C1BBD0}" srcId="{6FBE548E-5966-4DF9-AC20-26CF3370B211}" destId="{83F2D2FA-C120-4B06-B91C-E1D2F88542B1}" srcOrd="3" destOrd="0" parTransId="{DDBF3F06-A080-4B4A-806F-A573EA23761F}" sibTransId="{15ACD832-340D-4AF3-BD23-D0F649EC66CC}"/>
    <dgm:cxn modelId="{54A20612-FF89-4895-B1F7-9A3AD9B6AC4F}" type="presOf" srcId="{A675123A-8D34-4D1C-A4E2-1EDD11694F4A}" destId="{53D58C03-C9A8-4DFF-96E0-A2B28FD7929B}" srcOrd="0" destOrd="0" presId="urn:microsoft.com/office/officeart/2016/7/layout/RepeatingBendingProcessNew"/>
    <dgm:cxn modelId="{30035615-C619-41D9-BB51-18C1560461C9}" srcId="{6FBE548E-5966-4DF9-AC20-26CF3370B211}" destId="{22168A52-38DF-4170-A2B2-58BFB3E4CD9B}" srcOrd="1" destOrd="0" parTransId="{228E379A-FC07-4A91-BFEE-3B892BA8F085}" sibTransId="{9762040D-FCA7-4FF6-9483-5FA63BB040A8}"/>
    <dgm:cxn modelId="{8E82E723-2F48-4F78-B390-A29784C1133B}" type="presOf" srcId="{547A0D93-FEDF-4B7B-9189-88BE589999CA}" destId="{CD21157E-70B9-4730-B668-F3A68E18AD17}" srcOrd="0" destOrd="0" presId="urn:microsoft.com/office/officeart/2016/7/layout/RepeatingBendingProcessNew"/>
    <dgm:cxn modelId="{425F332B-7802-4B94-A447-05B2682BF255}" type="presOf" srcId="{15ACD832-340D-4AF3-BD23-D0F649EC66CC}" destId="{F0ABC009-39F1-41B8-B433-1D5A403DD80E}" srcOrd="1" destOrd="0" presId="urn:microsoft.com/office/officeart/2016/7/layout/RepeatingBendingProcessNew"/>
    <dgm:cxn modelId="{2EA3AE32-EB25-4F18-AA5A-BC6179D9D9C5}" srcId="{6FBE548E-5966-4DF9-AC20-26CF3370B211}" destId="{547A0D93-FEDF-4B7B-9189-88BE589999CA}" srcOrd="5" destOrd="0" parTransId="{C387AAF8-7A32-4D4F-A3F9-7DC5017E2C0A}" sibTransId="{2DE1318C-0B78-46F1-81C0-AE6E5C3A2439}"/>
    <dgm:cxn modelId="{3F506A34-7EA5-480B-AB52-100CF2DDB213}" type="presOf" srcId="{59997577-A52D-4764-9489-06A626AC5B2A}" destId="{2E09B5B2-2154-4F27-ACD9-D8EC46FA94D1}" srcOrd="1" destOrd="0" presId="urn:microsoft.com/office/officeart/2016/7/layout/RepeatingBendingProcessNew"/>
    <dgm:cxn modelId="{26E4A634-489F-4A5F-920A-F2FC67E675A8}" type="presOf" srcId="{71B72CF7-5E4B-45C4-950C-105887D906D3}" destId="{83EAF521-2025-4796-B23F-69E40A6A83B6}" srcOrd="0" destOrd="0" presId="urn:microsoft.com/office/officeart/2016/7/layout/RepeatingBendingProcessNew"/>
    <dgm:cxn modelId="{CDF66637-0C16-4CE0-AFC5-0CB51E919B99}" type="presOf" srcId="{15ACD832-340D-4AF3-BD23-D0F649EC66CC}" destId="{08E89931-9150-4775-9509-BF70330E2AEE}" srcOrd="0" destOrd="0" presId="urn:microsoft.com/office/officeart/2016/7/layout/RepeatingBendingProcessNew"/>
    <dgm:cxn modelId="{376E7337-9BCC-42C1-91B3-AF8936D09CD8}" type="presOf" srcId="{9762040D-FCA7-4FF6-9483-5FA63BB040A8}" destId="{6C0CDB7D-8490-4DD8-A4A8-4F4E7ACC03BA}" srcOrd="1" destOrd="0" presId="urn:microsoft.com/office/officeart/2016/7/layout/RepeatingBendingProcessNew"/>
    <dgm:cxn modelId="{5FF22047-187E-47FA-8060-55AC4AF54865}" type="presOf" srcId="{71B72CF7-5E4B-45C4-950C-105887D906D3}" destId="{70662D21-6952-4C27-ADD1-DC1FC4C602C1}" srcOrd="1" destOrd="0" presId="urn:microsoft.com/office/officeart/2016/7/layout/RepeatingBendingProcessNew"/>
    <dgm:cxn modelId="{06A87F70-1A7F-4FAD-97C2-23128EDE7420}" type="presOf" srcId="{2333870E-712C-4F73-84EA-3E3CB0B39F53}" destId="{DBF1A2DA-22E4-4ED0-87A9-E074C6C8A188}" srcOrd="0" destOrd="0" presId="urn:microsoft.com/office/officeart/2016/7/layout/RepeatingBendingProcessNew"/>
    <dgm:cxn modelId="{11B0F053-6BB0-4D8A-A052-12CC4701A25B}" type="presOf" srcId="{9762040D-FCA7-4FF6-9483-5FA63BB040A8}" destId="{BDA50012-51D8-4D4D-B00F-DB6AA75EAFF4}" srcOrd="0" destOrd="0" presId="urn:microsoft.com/office/officeart/2016/7/layout/RepeatingBendingProcessNew"/>
    <dgm:cxn modelId="{6E8C3474-48A5-461E-8805-195A8433D665}" type="presOf" srcId="{E1281766-CF3D-4AD0-B1DF-33D39721717C}" destId="{ACB1A94A-3865-4FAD-985D-4349A8D7509A}" srcOrd="0" destOrd="0" presId="urn:microsoft.com/office/officeart/2016/7/layout/RepeatingBendingProcessNew"/>
    <dgm:cxn modelId="{1502CF5A-E014-4473-BF3C-F36BBF30E8CF}" type="presOf" srcId="{22168A52-38DF-4170-A2B2-58BFB3E4CD9B}" destId="{A394EA21-A175-4F72-B15B-036D4CAB3DEB}" srcOrd="0" destOrd="0" presId="urn:microsoft.com/office/officeart/2016/7/layout/RepeatingBendingProcessNew"/>
    <dgm:cxn modelId="{8581497C-1D3C-479F-9C6E-58DC9E4C175B}" type="presOf" srcId="{6FBE548E-5966-4DF9-AC20-26CF3370B211}" destId="{EB106E50-2BD4-4C04-901A-FA8D05275C97}" srcOrd="0" destOrd="0" presId="urn:microsoft.com/office/officeart/2016/7/layout/RepeatingBendingProcessNew"/>
    <dgm:cxn modelId="{23A37080-9FB4-41EA-B002-DECD7824924D}" type="presOf" srcId="{834C1DDA-588D-4760-BD41-3F0AB3C73EB5}" destId="{0A241CB4-7941-4E67-AC53-BC6FDD68D65E}" srcOrd="0" destOrd="0" presId="urn:microsoft.com/office/officeart/2016/7/layout/RepeatingBendingProcessNew"/>
    <dgm:cxn modelId="{8831C39D-D963-4F0D-80DD-829EA09F203A}" type="presOf" srcId="{59997577-A52D-4764-9489-06A626AC5B2A}" destId="{7503F11A-712E-47B9-A866-D52D916193B3}" srcOrd="0" destOrd="0" presId="urn:microsoft.com/office/officeart/2016/7/layout/RepeatingBendingProcessNew"/>
    <dgm:cxn modelId="{1A0714A8-8ECA-4A0F-BF82-0C980FC572BF}" type="presOf" srcId="{2333870E-712C-4F73-84EA-3E3CB0B39F53}" destId="{0F784B4C-6F90-4618-B6E3-67AF271D7C10}" srcOrd="1" destOrd="0" presId="urn:microsoft.com/office/officeart/2016/7/layout/RepeatingBendingProcessNew"/>
    <dgm:cxn modelId="{142FF5AA-699C-486B-A8E2-07E88E3E78BA}" srcId="{6FBE548E-5966-4DF9-AC20-26CF3370B211}" destId="{A675123A-8D34-4D1C-A4E2-1EDD11694F4A}" srcOrd="4" destOrd="0" parTransId="{7FB600C4-CB63-48B8-9B11-328689CD24A6}" sibTransId="{71B72CF7-5E4B-45C4-950C-105887D906D3}"/>
    <dgm:cxn modelId="{AB13E0C4-02F2-4475-B716-C5C415D415AE}" type="presOf" srcId="{83F2D2FA-C120-4B06-B91C-E1D2F88542B1}" destId="{3FC2976E-5C95-40E0-8929-8F0A32D70307}" srcOrd="0" destOrd="0" presId="urn:microsoft.com/office/officeart/2016/7/layout/RepeatingBendingProcessNew"/>
    <dgm:cxn modelId="{36688DE4-F565-4CE9-A78B-580EC2E946A9}" srcId="{6FBE548E-5966-4DF9-AC20-26CF3370B211}" destId="{834C1DDA-588D-4760-BD41-3F0AB3C73EB5}" srcOrd="2" destOrd="0" parTransId="{3A73FEC0-0678-490C-A092-7D77B7ACA5FA}" sibTransId="{2333870E-712C-4F73-84EA-3E3CB0B39F53}"/>
    <dgm:cxn modelId="{BF7DC3F1-A76F-4C99-A06B-1B177EA4783D}" srcId="{6FBE548E-5966-4DF9-AC20-26CF3370B211}" destId="{E1281766-CF3D-4AD0-B1DF-33D39721717C}" srcOrd="0" destOrd="0" parTransId="{BBAE8B73-103C-49B2-8F62-46FF2A7B025E}" sibTransId="{59997577-A52D-4764-9489-06A626AC5B2A}"/>
    <dgm:cxn modelId="{AEA50B4F-B8B4-464A-A825-4F676B62744F}" type="presParOf" srcId="{EB106E50-2BD4-4C04-901A-FA8D05275C97}" destId="{ACB1A94A-3865-4FAD-985D-4349A8D7509A}" srcOrd="0" destOrd="0" presId="urn:microsoft.com/office/officeart/2016/7/layout/RepeatingBendingProcessNew"/>
    <dgm:cxn modelId="{098A3753-CB53-4FEB-A5FE-108ACFE98FB7}" type="presParOf" srcId="{EB106E50-2BD4-4C04-901A-FA8D05275C97}" destId="{7503F11A-712E-47B9-A866-D52D916193B3}" srcOrd="1" destOrd="0" presId="urn:microsoft.com/office/officeart/2016/7/layout/RepeatingBendingProcessNew"/>
    <dgm:cxn modelId="{DA5B8959-63C7-4B39-9042-E86D0B997A17}" type="presParOf" srcId="{7503F11A-712E-47B9-A866-D52D916193B3}" destId="{2E09B5B2-2154-4F27-ACD9-D8EC46FA94D1}" srcOrd="0" destOrd="0" presId="urn:microsoft.com/office/officeart/2016/7/layout/RepeatingBendingProcessNew"/>
    <dgm:cxn modelId="{28ACDCB7-7DD3-406E-90A3-05AA5F1320E1}" type="presParOf" srcId="{EB106E50-2BD4-4C04-901A-FA8D05275C97}" destId="{A394EA21-A175-4F72-B15B-036D4CAB3DEB}" srcOrd="2" destOrd="0" presId="urn:microsoft.com/office/officeart/2016/7/layout/RepeatingBendingProcessNew"/>
    <dgm:cxn modelId="{FF92E91F-428D-4583-8FAA-10F800B9D663}" type="presParOf" srcId="{EB106E50-2BD4-4C04-901A-FA8D05275C97}" destId="{BDA50012-51D8-4D4D-B00F-DB6AA75EAFF4}" srcOrd="3" destOrd="0" presId="urn:microsoft.com/office/officeart/2016/7/layout/RepeatingBendingProcessNew"/>
    <dgm:cxn modelId="{C55D5893-838A-4EF3-9421-52233955745A}" type="presParOf" srcId="{BDA50012-51D8-4D4D-B00F-DB6AA75EAFF4}" destId="{6C0CDB7D-8490-4DD8-A4A8-4F4E7ACC03BA}" srcOrd="0" destOrd="0" presId="urn:microsoft.com/office/officeart/2016/7/layout/RepeatingBendingProcessNew"/>
    <dgm:cxn modelId="{0ECB84A2-38B5-4A8F-9A5C-5929BBA51F51}" type="presParOf" srcId="{EB106E50-2BD4-4C04-901A-FA8D05275C97}" destId="{0A241CB4-7941-4E67-AC53-BC6FDD68D65E}" srcOrd="4" destOrd="0" presId="urn:microsoft.com/office/officeart/2016/7/layout/RepeatingBendingProcessNew"/>
    <dgm:cxn modelId="{5A6D5694-5C91-4BFE-A685-42B83A6489A1}" type="presParOf" srcId="{EB106E50-2BD4-4C04-901A-FA8D05275C97}" destId="{DBF1A2DA-22E4-4ED0-87A9-E074C6C8A188}" srcOrd="5" destOrd="0" presId="urn:microsoft.com/office/officeart/2016/7/layout/RepeatingBendingProcessNew"/>
    <dgm:cxn modelId="{65609753-035A-4190-88CE-3103A6FB6696}" type="presParOf" srcId="{DBF1A2DA-22E4-4ED0-87A9-E074C6C8A188}" destId="{0F784B4C-6F90-4618-B6E3-67AF271D7C10}" srcOrd="0" destOrd="0" presId="urn:microsoft.com/office/officeart/2016/7/layout/RepeatingBendingProcessNew"/>
    <dgm:cxn modelId="{B2A6EA17-FCE5-4C40-8DFC-BB08B86AD53E}" type="presParOf" srcId="{EB106E50-2BD4-4C04-901A-FA8D05275C97}" destId="{3FC2976E-5C95-40E0-8929-8F0A32D70307}" srcOrd="6" destOrd="0" presId="urn:microsoft.com/office/officeart/2016/7/layout/RepeatingBendingProcessNew"/>
    <dgm:cxn modelId="{E6EE1103-6CD9-449A-A6BA-9EA9FC520BA3}" type="presParOf" srcId="{EB106E50-2BD4-4C04-901A-FA8D05275C97}" destId="{08E89931-9150-4775-9509-BF70330E2AEE}" srcOrd="7" destOrd="0" presId="urn:microsoft.com/office/officeart/2016/7/layout/RepeatingBendingProcessNew"/>
    <dgm:cxn modelId="{57A3561D-19F8-4CA7-8007-B11796782A50}" type="presParOf" srcId="{08E89931-9150-4775-9509-BF70330E2AEE}" destId="{F0ABC009-39F1-41B8-B433-1D5A403DD80E}" srcOrd="0" destOrd="0" presId="urn:microsoft.com/office/officeart/2016/7/layout/RepeatingBendingProcessNew"/>
    <dgm:cxn modelId="{D4935594-56B4-494A-9558-6777481E2622}" type="presParOf" srcId="{EB106E50-2BD4-4C04-901A-FA8D05275C97}" destId="{53D58C03-C9A8-4DFF-96E0-A2B28FD7929B}" srcOrd="8" destOrd="0" presId="urn:microsoft.com/office/officeart/2016/7/layout/RepeatingBendingProcessNew"/>
    <dgm:cxn modelId="{BC820AE7-B07F-4141-AFA1-E8031EA4440E}" type="presParOf" srcId="{EB106E50-2BD4-4C04-901A-FA8D05275C97}" destId="{83EAF521-2025-4796-B23F-69E40A6A83B6}" srcOrd="9" destOrd="0" presId="urn:microsoft.com/office/officeart/2016/7/layout/RepeatingBendingProcessNew"/>
    <dgm:cxn modelId="{95060974-AD6C-4FA9-BB05-18FAD9D6C82D}" type="presParOf" srcId="{83EAF521-2025-4796-B23F-69E40A6A83B6}" destId="{70662D21-6952-4C27-ADD1-DC1FC4C602C1}" srcOrd="0" destOrd="0" presId="urn:microsoft.com/office/officeart/2016/7/layout/RepeatingBendingProcessNew"/>
    <dgm:cxn modelId="{4D57270B-6BC9-48FA-8D9D-0239916531C0}" type="presParOf" srcId="{EB106E50-2BD4-4C04-901A-FA8D05275C97}" destId="{CD21157E-70B9-4730-B668-F3A68E18AD17}"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4D9FCF9-A119-414C-A843-043A5EBB57CA}"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CE1A7A65-6F13-4513-A60A-C03CB9CDB081}">
      <dgm:prSet custT="1"/>
      <dgm:spPr/>
      <dgm:t>
        <a:bodyPr/>
        <a:lstStyle/>
        <a:p>
          <a:r>
            <a:rPr lang="uk-UA" sz="1700" dirty="0"/>
            <a:t>Для проведення чергової атестації атестаційні комісії </a:t>
          </a:r>
          <a:r>
            <a:rPr lang="uk-UA" sz="1700" b="1" dirty="0">
              <a:solidFill>
                <a:srgbClr val="C00000"/>
              </a:solidFill>
            </a:rPr>
            <a:t>до 10 жовт­ня поточного року </a:t>
          </a:r>
          <a:r>
            <a:rPr lang="uk-UA" sz="1700" dirty="0"/>
            <a:t>мають: скласти і затвердити список педагогічних працівників, які підлягають черговій атестації в наступному календарному році, строки проведення їх атестації та графік проведення засідань атестаційної комісії; </a:t>
          </a:r>
          <a:endParaRPr lang="en-US" sz="1700" dirty="0"/>
        </a:p>
      </dgm:t>
    </dgm:pt>
    <dgm:pt modelId="{746C753A-9757-49D5-9E09-0AD1E58203E0}" type="parTrans" cxnId="{8481FDD0-2A57-4D14-8624-684BF6623C35}">
      <dgm:prSet/>
      <dgm:spPr/>
      <dgm:t>
        <a:bodyPr/>
        <a:lstStyle/>
        <a:p>
          <a:endParaRPr lang="en-US"/>
        </a:p>
      </dgm:t>
    </dgm:pt>
    <dgm:pt modelId="{752CBF28-A313-4277-AC78-890E6F55AC3C}" type="sibTrans" cxnId="{8481FDD0-2A57-4D14-8624-684BF6623C35}">
      <dgm:prSet/>
      <dgm:spPr/>
      <dgm:t>
        <a:bodyPr/>
        <a:lstStyle/>
        <a:p>
          <a:endParaRPr lang="en-US"/>
        </a:p>
      </dgm:t>
    </dgm:pt>
    <dgm:pt modelId="{97AC00CD-3387-4A67-AFFD-835E391B8DF1}">
      <dgm:prSet/>
      <dgm:spPr/>
      <dgm:t>
        <a:bodyPr/>
        <a:lstStyle/>
        <a:p>
          <a:r>
            <a:rPr lang="uk-UA" dirty="0"/>
            <a:t>визначити строк та адресу електронної пошти для подання педагогічними працівниками документів (у разі подання в електронній формі). </a:t>
          </a:r>
          <a:endParaRPr lang="en-US" dirty="0"/>
        </a:p>
      </dgm:t>
    </dgm:pt>
    <dgm:pt modelId="{BBE4B551-E412-401B-AEDC-193CAFA7A6FA}" type="parTrans" cxnId="{3FB919BF-A828-4A02-BB35-30881F603B39}">
      <dgm:prSet/>
      <dgm:spPr/>
      <dgm:t>
        <a:bodyPr/>
        <a:lstStyle/>
        <a:p>
          <a:endParaRPr lang="en-US"/>
        </a:p>
      </dgm:t>
    </dgm:pt>
    <dgm:pt modelId="{E310AD57-6063-4EC4-B591-0B0381BBDD0C}" type="sibTrans" cxnId="{3FB919BF-A828-4A02-BB35-30881F603B39}">
      <dgm:prSet/>
      <dgm:spPr/>
      <dgm:t>
        <a:bodyPr/>
        <a:lstStyle/>
        <a:p>
          <a:endParaRPr lang="en-US"/>
        </a:p>
      </dgm:t>
    </dgm:pt>
    <dgm:pt modelId="{4E68E796-5DC1-47CF-A5EF-631AFD14E518}">
      <dgm:prSet custT="1"/>
      <dgm:spPr/>
      <dgm:t>
        <a:bodyPr/>
        <a:lstStyle/>
        <a:p>
          <a:r>
            <a:rPr lang="uk-UA" sz="1800" dirty="0"/>
            <a:t>Якщо педагогічного працівника, який підлягає черговій атестації, немає в списку, за його заявою, </a:t>
          </a:r>
          <a:r>
            <a:rPr lang="uk-UA" sz="1800" b="1" dirty="0">
              <a:solidFill>
                <a:srgbClr val="C00000"/>
              </a:solidFill>
            </a:rPr>
            <a:t>поданою не пізніше 20 грудня</a:t>
          </a:r>
          <a:r>
            <a:rPr lang="uk-UA" sz="1800" dirty="0"/>
            <a:t> поточного календарного року, </a:t>
          </a:r>
          <a:r>
            <a:rPr lang="uk-UA" sz="1800" b="1" dirty="0">
              <a:solidFill>
                <a:srgbClr val="C00000"/>
              </a:solidFill>
            </a:rPr>
            <a:t>атестаційна комісія включає його до списків педагогічних працівників, які підлягають черговій атестації.</a:t>
          </a:r>
          <a:br>
            <a:rPr lang="uk-UA" sz="1800" b="1" dirty="0">
              <a:solidFill>
                <a:srgbClr val="C00000"/>
              </a:solidFill>
            </a:rPr>
          </a:br>
          <a:br>
            <a:rPr lang="uk-UA" sz="1800" b="1" dirty="0">
              <a:solidFill>
                <a:srgbClr val="C00000"/>
              </a:solidFill>
            </a:rPr>
          </a:br>
          <a:endParaRPr lang="en-US" sz="1800" b="1" dirty="0">
            <a:solidFill>
              <a:srgbClr val="C00000"/>
            </a:solidFill>
          </a:endParaRPr>
        </a:p>
      </dgm:t>
    </dgm:pt>
    <dgm:pt modelId="{B2722165-BB56-497D-B19E-FFE01D603E20}" type="parTrans" cxnId="{43232E97-0E4D-423D-90D3-2D87DF646E50}">
      <dgm:prSet/>
      <dgm:spPr/>
      <dgm:t>
        <a:bodyPr/>
        <a:lstStyle/>
        <a:p>
          <a:endParaRPr lang="en-US"/>
        </a:p>
      </dgm:t>
    </dgm:pt>
    <dgm:pt modelId="{FE8C9C53-AAAF-49D2-AF5B-19B0DC0851AD}" type="sibTrans" cxnId="{43232E97-0E4D-423D-90D3-2D87DF646E50}">
      <dgm:prSet/>
      <dgm:spPr/>
      <dgm:t>
        <a:bodyPr/>
        <a:lstStyle/>
        <a:p>
          <a:endParaRPr lang="en-US"/>
        </a:p>
      </dgm:t>
    </dgm:pt>
    <dgm:pt modelId="{0499BBAF-C9DB-474B-9657-4297C86D7F18}" type="pres">
      <dgm:prSet presAssocID="{94D9FCF9-A119-414C-A843-043A5EBB57CA}" presName="hierChild1" presStyleCnt="0">
        <dgm:presLayoutVars>
          <dgm:chPref val="1"/>
          <dgm:dir/>
          <dgm:animOne val="branch"/>
          <dgm:animLvl val="lvl"/>
          <dgm:resizeHandles/>
        </dgm:presLayoutVars>
      </dgm:prSet>
      <dgm:spPr/>
    </dgm:pt>
    <dgm:pt modelId="{27180B78-2000-497D-AA04-7038228BC240}" type="pres">
      <dgm:prSet presAssocID="{CE1A7A65-6F13-4513-A60A-C03CB9CDB081}" presName="hierRoot1" presStyleCnt="0"/>
      <dgm:spPr/>
    </dgm:pt>
    <dgm:pt modelId="{BB8B3152-D377-4227-A86B-2B78CD2B832D}" type="pres">
      <dgm:prSet presAssocID="{CE1A7A65-6F13-4513-A60A-C03CB9CDB081}" presName="composite" presStyleCnt="0"/>
      <dgm:spPr/>
    </dgm:pt>
    <dgm:pt modelId="{0153DABE-BAF6-4518-B53F-7203678D747A}" type="pres">
      <dgm:prSet presAssocID="{CE1A7A65-6F13-4513-A60A-C03CB9CDB081}" presName="background" presStyleLbl="node0" presStyleIdx="0" presStyleCnt="3"/>
      <dgm:spPr/>
    </dgm:pt>
    <dgm:pt modelId="{CEA7D127-6FD5-45A2-B710-37DF2CCC2DDB}" type="pres">
      <dgm:prSet presAssocID="{CE1A7A65-6F13-4513-A60A-C03CB9CDB081}" presName="text" presStyleLbl="fgAcc0" presStyleIdx="0" presStyleCnt="3" custScaleX="143190" custScaleY="200830">
        <dgm:presLayoutVars>
          <dgm:chPref val="3"/>
        </dgm:presLayoutVars>
      </dgm:prSet>
      <dgm:spPr/>
    </dgm:pt>
    <dgm:pt modelId="{9ECBEE8B-1A22-43A0-B8C5-FB1620089BD5}" type="pres">
      <dgm:prSet presAssocID="{CE1A7A65-6F13-4513-A60A-C03CB9CDB081}" presName="hierChild2" presStyleCnt="0"/>
      <dgm:spPr/>
    </dgm:pt>
    <dgm:pt modelId="{E759DAC3-8846-4F4D-8F32-0B3A26A600EB}" type="pres">
      <dgm:prSet presAssocID="{97AC00CD-3387-4A67-AFFD-835E391B8DF1}" presName="hierRoot1" presStyleCnt="0"/>
      <dgm:spPr/>
    </dgm:pt>
    <dgm:pt modelId="{C10417DF-B6DD-436A-B59A-EA88FC31B24D}" type="pres">
      <dgm:prSet presAssocID="{97AC00CD-3387-4A67-AFFD-835E391B8DF1}" presName="composite" presStyleCnt="0"/>
      <dgm:spPr/>
    </dgm:pt>
    <dgm:pt modelId="{5D679ACE-3AE1-4F3F-B5A0-4DC01D41741C}" type="pres">
      <dgm:prSet presAssocID="{97AC00CD-3387-4A67-AFFD-835E391B8DF1}" presName="background" presStyleLbl="node0" presStyleIdx="1" presStyleCnt="3"/>
      <dgm:spPr/>
    </dgm:pt>
    <dgm:pt modelId="{666BE640-9F1A-42FE-8DCA-5F624EA19F03}" type="pres">
      <dgm:prSet presAssocID="{97AC00CD-3387-4A67-AFFD-835E391B8DF1}" presName="text" presStyleLbl="fgAcc0" presStyleIdx="1" presStyleCnt="3" custScaleX="109177" custScaleY="183912">
        <dgm:presLayoutVars>
          <dgm:chPref val="3"/>
        </dgm:presLayoutVars>
      </dgm:prSet>
      <dgm:spPr/>
    </dgm:pt>
    <dgm:pt modelId="{C6473B6D-519E-47CC-861D-BA5B856F77F6}" type="pres">
      <dgm:prSet presAssocID="{97AC00CD-3387-4A67-AFFD-835E391B8DF1}" presName="hierChild2" presStyleCnt="0"/>
      <dgm:spPr/>
    </dgm:pt>
    <dgm:pt modelId="{6FED39F4-46B0-4CE8-A650-D8E7BAEC8194}" type="pres">
      <dgm:prSet presAssocID="{4E68E796-5DC1-47CF-A5EF-631AFD14E518}" presName="hierRoot1" presStyleCnt="0"/>
      <dgm:spPr/>
    </dgm:pt>
    <dgm:pt modelId="{43EE14E1-6827-469A-A574-7D8FE545D9B0}" type="pres">
      <dgm:prSet presAssocID="{4E68E796-5DC1-47CF-A5EF-631AFD14E518}" presName="composite" presStyleCnt="0"/>
      <dgm:spPr/>
    </dgm:pt>
    <dgm:pt modelId="{DFE8EE12-E469-4F80-BF58-3246BAA50A57}" type="pres">
      <dgm:prSet presAssocID="{4E68E796-5DC1-47CF-A5EF-631AFD14E518}" presName="background" presStyleLbl="node0" presStyleIdx="2" presStyleCnt="3"/>
      <dgm:spPr/>
    </dgm:pt>
    <dgm:pt modelId="{236A1F8A-EAFC-42EB-B20A-AA518975AA04}" type="pres">
      <dgm:prSet presAssocID="{4E68E796-5DC1-47CF-A5EF-631AFD14E518}" presName="text" presStyleLbl="fgAcc0" presStyleIdx="2" presStyleCnt="3" custScaleX="154340" custScaleY="217504">
        <dgm:presLayoutVars>
          <dgm:chPref val="3"/>
        </dgm:presLayoutVars>
      </dgm:prSet>
      <dgm:spPr/>
    </dgm:pt>
    <dgm:pt modelId="{3DA5BC33-5AE2-435B-BA7D-F379395A9B83}" type="pres">
      <dgm:prSet presAssocID="{4E68E796-5DC1-47CF-A5EF-631AFD14E518}" presName="hierChild2" presStyleCnt="0"/>
      <dgm:spPr/>
    </dgm:pt>
  </dgm:ptLst>
  <dgm:cxnLst>
    <dgm:cxn modelId="{67362872-1952-4705-A7F6-13FCEED52913}" type="presOf" srcId="{4E68E796-5DC1-47CF-A5EF-631AFD14E518}" destId="{236A1F8A-EAFC-42EB-B20A-AA518975AA04}" srcOrd="0" destOrd="0" presId="urn:microsoft.com/office/officeart/2005/8/layout/hierarchy1"/>
    <dgm:cxn modelId="{A7D4DA54-543D-47BD-A3F8-7CB3F45C5AE7}" type="presOf" srcId="{CE1A7A65-6F13-4513-A60A-C03CB9CDB081}" destId="{CEA7D127-6FD5-45A2-B710-37DF2CCC2DDB}" srcOrd="0" destOrd="0" presId="urn:microsoft.com/office/officeart/2005/8/layout/hierarchy1"/>
    <dgm:cxn modelId="{43232E97-0E4D-423D-90D3-2D87DF646E50}" srcId="{94D9FCF9-A119-414C-A843-043A5EBB57CA}" destId="{4E68E796-5DC1-47CF-A5EF-631AFD14E518}" srcOrd="2" destOrd="0" parTransId="{B2722165-BB56-497D-B19E-FFE01D603E20}" sibTransId="{FE8C9C53-AAAF-49D2-AF5B-19B0DC0851AD}"/>
    <dgm:cxn modelId="{3FB919BF-A828-4A02-BB35-30881F603B39}" srcId="{94D9FCF9-A119-414C-A843-043A5EBB57CA}" destId="{97AC00CD-3387-4A67-AFFD-835E391B8DF1}" srcOrd="1" destOrd="0" parTransId="{BBE4B551-E412-401B-AEDC-193CAFA7A6FA}" sibTransId="{E310AD57-6063-4EC4-B591-0B0381BBDD0C}"/>
    <dgm:cxn modelId="{8481FDD0-2A57-4D14-8624-684BF6623C35}" srcId="{94D9FCF9-A119-414C-A843-043A5EBB57CA}" destId="{CE1A7A65-6F13-4513-A60A-C03CB9CDB081}" srcOrd="0" destOrd="0" parTransId="{746C753A-9757-49D5-9E09-0AD1E58203E0}" sibTransId="{752CBF28-A313-4277-AC78-890E6F55AC3C}"/>
    <dgm:cxn modelId="{3B60D8E0-10BE-4E0B-9F65-EC0616D596E5}" type="presOf" srcId="{97AC00CD-3387-4A67-AFFD-835E391B8DF1}" destId="{666BE640-9F1A-42FE-8DCA-5F624EA19F03}" srcOrd="0" destOrd="0" presId="urn:microsoft.com/office/officeart/2005/8/layout/hierarchy1"/>
    <dgm:cxn modelId="{069F23EE-C80F-4BEB-B7DD-BD23C05FC650}" type="presOf" srcId="{94D9FCF9-A119-414C-A843-043A5EBB57CA}" destId="{0499BBAF-C9DB-474B-9657-4297C86D7F18}" srcOrd="0" destOrd="0" presId="urn:microsoft.com/office/officeart/2005/8/layout/hierarchy1"/>
    <dgm:cxn modelId="{2F623CD0-ED6C-4FFB-BC0A-5BA1B90C7E1B}" type="presParOf" srcId="{0499BBAF-C9DB-474B-9657-4297C86D7F18}" destId="{27180B78-2000-497D-AA04-7038228BC240}" srcOrd="0" destOrd="0" presId="urn:microsoft.com/office/officeart/2005/8/layout/hierarchy1"/>
    <dgm:cxn modelId="{ED6E4C05-9D37-47C8-BCE2-B278756DD306}" type="presParOf" srcId="{27180B78-2000-497D-AA04-7038228BC240}" destId="{BB8B3152-D377-4227-A86B-2B78CD2B832D}" srcOrd="0" destOrd="0" presId="urn:microsoft.com/office/officeart/2005/8/layout/hierarchy1"/>
    <dgm:cxn modelId="{9E8FD518-353D-4A18-8FAB-DA4501740397}" type="presParOf" srcId="{BB8B3152-D377-4227-A86B-2B78CD2B832D}" destId="{0153DABE-BAF6-4518-B53F-7203678D747A}" srcOrd="0" destOrd="0" presId="urn:microsoft.com/office/officeart/2005/8/layout/hierarchy1"/>
    <dgm:cxn modelId="{1AF108EC-38AE-42A5-AC5E-309CBA734A91}" type="presParOf" srcId="{BB8B3152-D377-4227-A86B-2B78CD2B832D}" destId="{CEA7D127-6FD5-45A2-B710-37DF2CCC2DDB}" srcOrd="1" destOrd="0" presId="urn:microsoft.com/office/officeart/2005/8/layout/hierarchy1"/>
    <dgm:cxn modelId="{93F0F0B0-A2FC-499E-BB50-A116AB307786}" type="presParOf" srcId="{27180B78-2000-497D-AA04-7038228BC240}" destId="{9ECBEE8B-1A22-43A0-B8C5-FB1620089BD5}" srcOrd="1" destOrd="0" presId="urn:microsoft.com/office/officeart/2005/8/layout/hierarchy1"/>
    <dgm:cxn modelId="{0FDF1F8F-DFB5-4626-9595-C9B29F9EF433}" type="presParOf" srcId="{0499BBAF-C9DB-474B-9657-4297C86D7F18}" destId="{E759DAC3-8846-4F4D-8F32-0B3A26A600EB}" srcOrd="1" destOrd="0" presId="urn:microsoft.com/office/officeart/2005/8/layout/hierarchy1"/>
    <dgm:cxn modelId="{1951E01F-FBE6-4984-8FE8-8942EE0BCDC1}" type="presParOf" srcId="{E759DAC3-8846-4F4D-8F32-0B3A26A600EB}" destId="{C10417DF-B6DD-436A-B59A-EA88FC31B24D}" srcOrd="0" destOrd="0" presId="urn:microsoft.com/office/officeart/2005/8/layout/hierarchy1"/>
    <dgm:cxn modelId="{99505DE1-3B0F-4EE1-BC1E-3EEC8B56DB74}" type="presParOf" srcId="{C10417DF-B6DD-436A-B59A-EA88FC31B24D}" destId="{5D679ACE-3AE1-4F3F-B5A0-4DC01D41741C}" srcOrd="0" destOrd="0" presId="urn:microsoft.com/office/officeart/2005/8/layout/hierarchy1"/>
    <dgm:cxn modelId="{DA434D6E-C1C9-40B8-9E62-1001CFA03B54}" type="presParOf" srcId="{C10417DF-B6DD-436A-B59A-EA88FC31B24D}" destId="{666BE640-9F1A-42FE-8DCA-5F624EA19F03}" srcOrd="1" destOrd="0" presId="urn:microsoft.com/office/officeart/2005/8/layout/hierarchy1"/>
    <dgm:cxn modelId="{9B7AC1A9-2186-4D4B-9BAE-65F37339D0CA}" type="presParOf" srcId="{E759DAC3-8846-4F4D-8F32-0B3A26A600EB}" destId="{C6473B6D-519E-47CC-861D-BA5B856F77F6}" srcOrd="1" destOrd="0" presId="urn:microsoft.com/office/officeart/2005/8/layout/hierarchy1"/>
    <dgm:cxn modelId="{EF3EADCB-7D05-48CD-BC56-0B29DB8FE891}" type="presParOf" srcId="{0499BBAF-C9DB-474B-9657-4297C86D7F18}" destId="{6FED39F4-46B0-4CE8-A650-D8E7BAEC8194}" srcOrd="2" destOrd="0" presId="urn:microsoft.com/office/officeart/2005/8/layout/hierarchy1"/>
    <dgm:cxn modelId="{FFBE0F8D-5781-457E-99CC-F5A42110214E}" type="presParOf" srcId="{6FED39F4-46B0-4CE8-A650-D8E7BAEC8194}" destId="{43EE14E1-6827-469A-A574-7D8FE545D9B0}" srcOrd="0" destOrd="0" presId="urn:microsoft.com/office/officeart/2005/8/layout/hierarchy1"/>
    <dgm:cxn modelId="{299267DE-23F7-4464-BC8A-224BB735D87F}" type="presParOf" srcId="{43EE14E1-6827-469A-A574-7D8FE545D9B0}" destId="{DFE8EE12-E469-4F80-BF58-3246BAA50A57}" srcOrd="0" destOrd="0" presId="urn:microsoft.com/office/officeart/2005/8/layout/hierarchy1"/>
    <dgm:cxn modelId="{149C0C81-5FA1-48FD-A787-EDC66C3D1B96}" type="presParOf" srcId="{43EE14E1-6827-469A-A574-7D8FE545D9B0}" destId="{236A1F8A-EAFC-42EB-B20A-AA518975AA04}" srcOrd="1" destOrd="0" presId="urn:microsoft.com/office/officeart/2005/8/layout/hierarchy1"/>
    <dgm:cxn modelId="{865C1F48-4AF0-4896-A084-4441091ADF00}" type="presParOf" srcId="{6FED39F4-46B0-4CE8-A650-D8E7BAEC8194}" destId="{3DA5BC33-5AE2-435B-BA7D-F379395A9B8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B9936C1-E869-46F9-A9CB-F81B979790D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3C3FEBDB-7EFB-481C-95F1-912364E961B2}">
      <dgm:prSet custT="1"/>
      <dgm:spPr/>
      <dgm:t>
        <a:bodyPr/>
        <a:lstStyle/>
        <a:p>
          <a:pPr algn="just"/>
          <a:r>
            <a:rPr lang="uk-UA" sz="1800" dirty="0"/>
            <a:t>У новому Положенні ввели норму, відповідно до якої кожен педагогічний працівник має право подавати відповідній атестаційній комісії атестаційні </a:t>
          </a:r>
          <a:r>
            <a:rPr lang="uk-UA" sz="1800" b="1" dirty="0">
              <a:solidFill>
                <a:srgbClr val="FFFF00"/>
              </a:solidFill>
            </a:rPr>
            <a:t>документи в електронній формі: </a:t>
          </a:r>
          <a:r>
            <a:rPr lang="uk-UA" sz="1800" b="1" dirty="0"/>
            <a:t>у форматі </a:t>
          </a:r>
          <a:r>
            <a:rPr lang="en-GB" sz="1800" b="1" dirty="0"/>
            <a:t>PDF, </a:t>
          </a:r>
          <a:r>
            <a:rPr lang="uk-UA" sz="1800" b="1" dirty="0"/>
            <a:t>кожен документ окремим файлом. </a:t>
          </a:r>
          <a:r>
            <a:rPr lang="uk-UA" sz="1800" dirty="0"/>
            <a:t>Комісія має підтвердити отримання документів. </a:t>
          </a:r>
          <a:endParaRPr lang="en-US" sz="1800" dirty="0"/>
        </a:p>
      </dgm:t>
    </dgm:pt>
    <dgm:pt modelId="{66577B27-42A4-4C14-A324-DFFCB31D892A}" type="parTrans" cxnId="{01405275-B2BE-4D55-B82A-D1D97F04043E}">
      <dgm:prSet/>
      <dgm:spPr/>
      <dgm:t>
        <a:bodyPr/>
        <a:lstStyle/>
        <a:p>
          <a:endParaRPr lang="en-US"/>
        </a:p>
      </dgm:t>
    </dgm:pt>
    <dgm:pt modelId="{13074966-0A39-4248-8271-887EF8D9649E}" type="sibTrans" cxnId="{01405275-B2BE-4D55-B82A-D1D97F04043E}">
      <dgm:prSet/>
      <dgm:spPr/>
      <dgm:t>
        <a:bodyPr/>
        <a:lstStyle/>
        <a:p>
          <a:endParaRPr lang="en-US"/>
        </a:p>
      </dgm:t>
    </dgm:pt>
    <dgm:pt modelId="{7584CA8B-0082-4CE4-8272-B1E64A4EF47B}">
      <dgm:prSet custT="1"/>
      <dgm:spPr/>
      <dgm:t>
        <a:bodyPr/>
        <a:lstStyle/>
        <a:p>
          <a:pPr algn="l"/>
          <a:endParaRPr lang="uk-UA" sz="1800" dirty="0"/>
        </a:p>
        <a:p>
          <a:pPr algn="just"/>
          <a:r>
            <a:rPr lang="uk-UA" sz="1800" dirty="0"/>
            <a:t>Атестаційна комісія також може надсилати інформацію про проведення засідань працівнику на електронну адресу, яку він вказав у заяві, запрошувати, надсилати сканований підписаний атестаційний лист.</a:t>
          </a:r>
          <a:br>
            <a:rPr lang="uk-UA" sz="1800" dirty="0"/>
          </a:br>
          <a:br>
            <a:rPr lang="uk-UA" sz="1800" dirty="0"/>
          </a:br>
          <a:endParaRPr lang="en-US" sz="1800" dirty="0"/>
        </a:p>
      </dgm:t>
    </dgm:pt>
    <dgm:pt modelId="{CA0721AF-8184-45F4-B950-AB7905784003}" type="parTrans" cxnId="{C6AB50E3-0225-4DC0-8F89-4FABE4DAB968}">
      <dgm:prSet/>
      <dgm:spPr/>
      <dgm:t>
        <a:bodyPr/>
        <a:lstStyle/>
        <a:p>
          <a:endParaRPr lang="en-US"/>
        </a:p>
      </dgm:t>
    </dgm:pt>
    <dgm:pt modelId="{D6FE13D1-F3F5-454C-821D-B446A7EED2FF}" type="sibTrans" cxnId="{C6AB50E3-0225-4DC0-8F89-4FABE4DAB968}">
      <dgm:prSet/>
      <dgm:spPr/>
      <dgm:t>
        <a:bodyPr/>
        <a:lstStyle/>
        <a:p>
          <a:endParaRPr lang="en-US"/>
        </a:p>
      </dgm:t>
    </dgm:pt>
    <dgm:pt modelId="{0BE8389C-7EB4-4CD4-8636-682F44771FFC}" type="pres">
      <dgm:prSet presAssocID="{DB9936C1-E869-46F9-A9CB-F81B979790D3}" presName="outerComposite" presStyleCnt="0">
        <dgm:presLayoutVars>
          <dgm:chMax val="5"/>
          <dgm:dir/>
          <dgm:resizeHandles val="exact"/>
        </dgm:presLayoutVars>
      </dgm:prSet>
      <dgm:spPr/>
    </dgm:pt>
    <dgm:pt modelId="{8C2E4594-870A-45CA-8C0B-32D47053C099}" type="pres">
      <dgm:prSet presAssocID="{DB9936C1-E869-46F9-A9CB-F81B979790D3}" presName="dummyMaxCanvas" presStyleCnt="0">
        <dgm:presLayoutVars/>
      </dgm:prSet>
      <dgm:spPr/>
    </dgm:pt>
    <dgm:pt modelId="{B75C95B0-64E8-4B66-BCAB-381BC3316275}" type="pres">
      <dgm:prSet presAssocID="{DB9936C1-E869-46F9-A9CB-F81B979790D3}" presName="TwoNodes_1" presStyleLbl="node1" presStyleIdx="0" presStyleCnt="2" custScaleX="117262" custScaleY="124855" custLinFactNeighborX="-5545" custLinFactNeighborY="-8783">
        <dgm:presLayoutVars>
          <dgm:bulletEnabled val="1"/>
        </dgm:presLayoutVars>
      </dgm:prSet>
      <dgm:spPr/>
    </dgm:pt>
    <dgm:pt modelId="{A269CE59-A798-47E4-94DC-290389B9BCAE}" type="pres">
      <dgm:prSet presAssocID="{DB9936C1-E869-46F9-A9CB-F81B979790D3}" presName="TwoNodes_2" presStyleLbl="node1" presStyleIdx="1" presStyleCnt="2" custScaleX="116971" custScaleY="118370" custLinFactNeighborX="3804" custLinFactNeighborY="-20091">
        <dgm:presLayoutVars>
          <dgm:bulletEnabled val="1"/>
        </dgm:presLayoutVars>
      </dgm:prSet>
      <dgm:spPr/>
    </dgm:pt>
    <dgm:pt modelId="{354C1573-6B25-44AE-BB9C-5E5B4995C369}" type="pres">
      <dgm:prSet presAssocID="{DB9936C1-E869-46F9-A9CB-F81B979790D3}" presName="TwoConn_1-2" presStyleLbl="fgAccFollowNode1" presStyleIdx="0" presStyleCnt="1" custLinFactNeighborX="19762" custLinFactNeighborY="-16798">
        <dgm:presLayoutVars>
          <dgm:bulletEnabled val="1"/>
        </dgm:presLayoutVars>
      </dgm:prSet>
      <dgm:spPr/>
    </dgm:pt>
    <dgm:pt modelId="{2199F5E2-7F39-4D9F-A1BB-25636DC28B5F}" type="pres">
      <dgm:prSet presAssocID="{DB9936C1-E869-46F9-A9CB-F81B979790D3}" presName="TwoNodes_1_text" presStyleLbl="node1" presStyleIdx="1" presStyleCnt="2">
        <dgm:presLayoutVars>
          <dgm:bulletEnabled val="1"/>
        </dgm:presLayoutVars>
      </dgm:prSet>
      <dgm:spPr/>
    </dgm:pt>
    <dgm:pt modelId="{91CBC360-A6B7-4037-BEE9-71AFA9C695CE}" type="pres">
      <dgm:prSet presAssocID="{DB9936C1-E869-46F9-A9CB-F81B979790D3}" presName="TwoNodes_2_text" presStyleLbl="node1" presStyleIdx="1" presStyleCnt="2">
        <dgm:presLayoutVars>
          <dgm:bulletEnabled val="1"/>
        </dgm:presLayoutVars>
      </dgm:prSet>
      <dgm:spPr/>
    </dgm:pt>
  </dgm:ptLst>
  <dgm:cxnLst>
    <dgm:cxn modelId="{F51E6F08-06BF-4EFA-8CEC-1A2C0593157C}" type="presOf" srcId="{7584CA8B-0082-4CE4-8272-B1E64A4EF47B}" destId="{91CBC360-A6B7-4037-BEE9-71AFA9C695CE}" srcOrd="1" destOrd="0" presId="urn:microsoft.com/office/officeart/2005/8/layout/vProcess5"/>
    <dgm:cxn modelId="{01405275-B2BE-4D55-B82A-D1D97F04043E}" srcId="{DB9936C1-E869-46F9-A9CB-F81B979790D3}" destId="{3C3FEBDB-7EFB-481C-95F1-912364E961B2}" srcOrd="0" destOrd="0" parTransId="{66577B27-42A4-4C14-A324-DFFCB31D892A}" sibTransId="{13074966-0A39-4248-8271-887EF8D9649E}"/>
    <dgm:cxn modelId="{FF9C3188-B6A8-4D1D-837B-E1B173BC41A3}" type="presOf" srcId="{7584CA8B-0082-4CE4-8272-B1E64A4EF47B}" destId="{A269CE59-A798-47E4-94DC-290389B9BCAE}" srcOrd="0" destOrd="0" presId="urn:microsoft.com/office/officeart/2005/8/layout/vProcess5"/>
    <dgm:cxn modelId="{0E2FB0AF-0555-405D-A72B-F88DBAB84B25}" type="presOf" srcId="{DB9936C1-E869-46F9-A9CB-F81B979790D3}" destId="{0BE8389C-7EB4-4CD4-8636-682F44771FFC}" srcOrd="0" destOrd="0" presId="urn:microsoft.com/office/officeart/2005/8/layout/vProcess5"/>
    <dgm:cxn modelId="{443FCCD6-86B0-4A85-8404-8BF04F3E1ABE}" type="presOf" srcId="{3C3FEBDB-7EFB-481C-95F1-912364E961B2}" destId="{B75C95B0-64E8-4B66-BCAB-381BC3316275}" srcOrd="0" destOrd="0" presId="urn:microsoft.com/office/officeart/2005/8/layout/vProcess5"/>
    <dgm:cxn modelId="{C6AB50E3-0225-4DC0-8F89-4FABE4DAB968}" srcId="{DB9936C1-E869-46F9-A9CB-F81B979790D3}" destId="{7584CA8B-0082-4CE4-8272-B1E64A4EF47B}" srcOrd="1" destOrd="0" parTransId="{CA0721AF-8184-45F4-B950-AB7905784003}" sibTransId="{D6FE13D1-F3F5-454C-821D-B446A7EED2FF}"/>
    <dgm:cxn modelId="{E94646E7-6198-4C43-8815-C61C4C6E4CC9}" type="presOf" srcId="{13074966-0A39-4248-8271-887EF8D9649E}" destId="{354C1573-6B25-44AE-BB9C-5E5B4995C369}" srcOrd="0" destOrd="0" presId="urn:microsoft.com/office/officeart/2005/8/layout/vProcess5"/>
    <dgm:cxn modelId="{C5A0EEEA-7181-46A8-916B-CF8179F8B037}" type="presOf" srcId="{3C3FEBDB-7EFB-481C-95F1-912364E961B2}" destId="{2199F5E2-7F39-4D9F-A1BB-25636DC28B5F}" srcOrd="1" destOrd="0" presId="urn:microsoft.com/office/officeart/2005/8/layout/vProcess5"/>
    <dgm:cxn modelId="{1FA1B18D-5108-4373-B24A-01678D8BE17C}" type="presParOf" srcId="{0BE8389C-7EB4-4CD4-8636-682F44771FFC}" destId="{8C2E4594-870A-45CA-8C0B-32D47053C099}" srcOrd="0" destOrd="0" presId="urn:microsoft.com/office/officeart/2005/8/layout/vProcess5"/>
    <dgm:cxn modelId="{0D7D5829-E0C1-4FC7-9CD6-4AB07518B1B8}" type="presParOf" srcId="{0BE8389C-7EB4-4CD4-8636-682F44771FFC}" destId="{B75C95B0-64E8-4B66-BCAB-381BC3316275}" srcOrd="1" destOrd="0" presId="urn:microsoft.com/office/officeart/2005/8/layout/vProcess5"/>
    <dgm:cxn modelId="{638AC3DC-0ED7-4709-9627-51AD724BA3CD}" type="presParOf" srcId="{0BE8389C-7EB4-4CD4-8636-682F44771FFC}" destId="{A269CE59-A798-47E4-94DC-290389B9BCAE}" srcOrd="2" destOrd="0" presId="urn:microsoft.com/office/officeart/2005/8/layout/vProcess5"/>
    <dgm:cxn modelId="{6638E619-05E3-4A8C-9F7F-EF051E140D3C}" type="presParOf" srcId="{0BE8389C-7EB4-4CD4-8636-682F44771FFC}" destId="{354C1573-6B25-44AE-BB9C-5E5B4995C369}" srcOrd="3" destOrd="0" presId="urn:microsoft.com/office/officeart/2005/8/layout/vProcess5"/>
    <dgm:cxn modelId="{FAA21F28-498E-4531-A993-278FC4C91AB2}" type="presParOf" srcId="{0BE8389C-7EB4-4CD4-8636-682F44771FFC}" destId="{2199F5E2-7F39-4D9F-A1BB-25636DC28B5F}" srcOrd="4" destOrd="0" presId="urn:microsoft.com/office/officeart/2005/8/layout/vProcess5"/>
    <dgm:cxn modelId="{6AFA2BCB-23A4-44F5-AC29-E216B1077C4E}" type="presParOf" srcId="{0BE8389C-7EB4-4CD4-8636-682F44771FFC}" destId="{91CBC360-A6B7-4037-BEE9-71AFA9C695CE}"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B459C5D-5CF4-491D-A375-6C087924113B}" type="doc">
      <dgm:prSet loTypeId="urn:microsoft.com/office/officeart/2005/8/layout/vList2" loCatId="list" qsTypeId="urn:microsoft.com/office/officeart/2005/8/quickstyle/simple2" qsCatId="simple" csTypeId="urn:microsoft.com/office/officeart/2005/8/colors/colorful5" csCatId="colorful" phldr="1"/>
      <dgm:spPr/>
      <dgm:t>
        <a:bodyPr/>
        <a:lstStyle/>
        <a:p>
          <a:endParaRPr lang="en-US"/>
        </a:p>
      </dgm:t>
    </dgm:pt>
    <dgm:pt modelId="{D2E0B153-CDAA-4D1A-AC47-B6E638FA4620}">
      <dgm:prSet custT="1"/>
      <dgm:spPr/>
      <dgm:t>
        <a:bodyPr/>
        <a:lstStyle/>
        <a:p>
          <a:pPr algn="ctr"/>
          <a:r>
            <a:rPr lang="uk-UA" sz="3200" b="1" dirty="0">
              <a:solidFill>
                <a:srgbClr val="FFFF00"/>
              </a:solidFill>
            </a:rPr>
            <a:t>Засідання атестаційної комісії </a:t>
          </a:r>
          <a:endParaRPr lang="en-US" sz="3200" dirty="0">
            <a:solidFill>
              <a:srgbClr val="FFFF00"/>
            </a:solidFill>
          </a:endParaRPr>
        </a:p>
      </dgm:t>
    </dgm:pt>
    <dgm:pt modelId="{82C3616F-54B7-40F2-AF5D-65D610A31655}" type="parTrans" cxnId="{2A2B55A2-F931-4304-BA79-15E876491CC2}">
      <dgm:prSet/>
      <dgm:spPr/>
      <dgm:t>
        <a:bodyPr/>
        <a:lstStyle/>
        <a:p>
          <a:endParaRPr lang="en-US"/>
        </a:p>
      </dgm:t>
    </dgm:pt>
    <dgm:pt modelId="{F19EB22B-1BFC-4905-8D8F-0139F4D2A651}" type="sibTrans" cxnId="{2A2B55A2-F931-4304-BA79-15E876491CC2}">
      <dgm:prSet/>
      <dgm:spPr/>
      <dgm:t>
        <a:bodyPr/>
        <a:lstStyle/>
        <a:p>
          <a:endParaRPr lang="en-US"/>
        </a:p>
      </dgm:t>
    </dgm:pt>
    <dgm:pt modelId="{108BE9F1-6E7D-4A04-BF60-3786B6CCCD97}">
      <dgm:prSet custT="1"/>
      <dgm:spPr/>
      <dgm:t>
        <a:bodyPr/>
        <a:lstStyle/>
        <a:p>
          <a:pPr algn="just"/>
          <a:r>
            <a:rPr lang="uk-UA" sz="1800" b="1" dirty="0">
              <a:solidFill>
                <a:schemeClr val="tx1"/>
              </a:solidFill>
            </a:rPr>
            <a:t>Атестаційна комісія може запросити на своє засідання педагогічного працівника, якщо до нього є запитання, зокрема щодо поданих документів. </a:t>
          </a:r>
          <a:endParaRPr lang="en-US" sz="1800" b="1" dirty="0">
            <a:solidFill>
              <a:schemeClr val="tx1"/>
            </a:solidFill>
          </a:endParaRPr>
        </a:p>
      </dgm:t>
    </dgm:pt>
    <dgm:pt modelId="{FB713206-D648-4978-ABCE-DFC93F58D4CB}" type="parTrans" cxnId="{EC00A211-5D2C-4525-8B12-E844C4CEC7FE}">
      <dgm:prSet/>
      <dgm:spPr/>
      <dgm:t>
        <a:bodyPr/>
        <a:lstStyle/>
        <a:p>
          <a:endParaRPr lang="en-US"/>
        </a:p>
      </dgm:t>
    </dgm:pt>
    <dgm:pt modelId="{9438CF69-04F3-4520-8D6D-838127602FC7}" type="sibTrans" cxnId="{EC00A211-5D2C-4525-8B12-E844C4CEC7FE}">
      <dgm:prSet/>
      <dgm:spPr/>
      <dgm:t>
        <a:bodyPr/>
        <a:lstStyle/>
        <a:p>
          <a:endParaRPr lang="en-US"/>
        </a:p>
      </dgm:t>
    </dgm:pt>
    <dgm:pt modelId="{2E2365E6-ADEC-46BA-9C2D-DD22CCE18917}">
      <dgm:prSet custT="1"/>
      <dgm:spPr/>
      <dgm:t>
        <a:bodyPr/>
        <a:lstStyle/>
        <a:p>
          <a:pPr algn="just"/>
          <a:r>
            <a:rPr lang="uk-UA" sz="1800" b="1" i="1" dirty="0">
              <a:solidFill>
                <a:srgbClr val="C00000"/>
              </a:solidFill>
            </a:rPr>
            <a:t>Запрошення підписує голова та не пізніше ніж за п’ять робочих днів до дня проведення засідання вручає секретар атестаційної комісії </a:t>
          </a:r>
          <a:r>
            <a:rPr lang="uk-UA" sz="1800" b="1" i="1" dirty="0">
              <a:solidFill>
                <a:schemeClr val="tx1"/>
              </a:solidFill>
            </a:rPr>
            <a:t>педагогічному працівникові під підпис або надсилає в сканованому вигляді на адресу електронної пошти. </a:t>
          </a:r>
          <a:endParaRPr lang="en-US" sz="1800" b="1" dirty="0">
            <a:solidFill>
              <a:schemeClr val="tx1"/>
            </a:solidFill>
          </a:endParaRPr>
        </a:p>
      </dgm:t>
    </dgm:pt>
    <dgm:pt modelId="{9BB55BE2-8E47-42D2-9EBC-054FE884BF13}" type="parTrans" cxnId="{A168CE4D-A7E0-448D-8909-CA48A6EFAC83}">
      <dgm:prSet/>
      <dgm:spPr/>
      <dgm:t>
        <a:bodyPr/>
        <a:lstStyle/>
        <a:p>
          <a:endParaRPr lang="en-US"/>
        </a:p>
      </dgm:t>
    </dgm:pt>
    <dgm:pt modelId="{E3B66491-2BDB-46C8-AB37-2EC5D1DB7D64}" type="sibTrans" cxnId="{A168CE4D-A7E0-448D-8909-CA48A6EFAC83}">
      <dgm:prSet/>
      <dgm:spPr/>
      <dgm:t>
        <a:bodyPr/>
        <a:lstStyle/>
        <a:p>
          <a:endParaRPr lang="en-US"/>
        </a:p>
      </dgm:t>
    </dgm:pt>
    <dgm:pt modelId="{D7C5EA17-8C24-402E-8C30-02CDE01BC5F7}">
      <dgm:prSet custT="1"/>
      <dgm:spPr/>
      <dgm:t>
        <a:bodyPr/>
        <a:lstStyle/>
        <a:p>
          <a:pPr algn="just"/>
          <a:r>
            <a:rPr lang="uk-UA" sz="1800" b="1" dirty="0">
              <a:solidFill>
                <a:schemeClr val="tx1"/>
              </a:solidFill>
            </a:rPr>
            <a:t>Запрошення педагогічного працівника на засідання атестаційної комісії </a:t>
          </a:r>
          <a:r>
            <a:rPr lang="en-GB" sz="1800" b="1" dirty="0">
              <a:solidFill>
                <a:schemeClr val="tx1"/>
              </a:solidFill>
            </a:rPr>
            <a:t>II </a:t>
          </a:r>
          <a:r>
            <a:rPr lang="uk-UA" sz="1800" b="1" dirty="0">
              <a:solidFill>
                <a:schemeClr val="tx1"/>
              </a:solidFill>
            </a:rPr>
            <a:t>чи </a:t>
          </a:r>
          <a:r>
            <a:rPr lang="en-GB" sz="1800" b="1" dirty="0">
              <a:solidFill>
                <a:schemeClr val="tx1"/>
              </a:solidFill>
            </a:rPr>
            <a:t>III </a:t>
          </a:r>
          <a:r>
            <a:rPr lang="uk-UA" sz="1800" b="1" dirty="0">
              <a:solidFill>
                <a:schemeClr val="tx1"/>
              </a:solidFill>
            </a:rPr>
            <a:t>рівня надсилають також на електронну адресу відповідного закладу освіти, відокремленого структурного підрозділу в сканованому вигляді (з підтвердженням отримання). </a:t>
          </a:r>
          <a:endParaRPr lang="en-US" sz="1800" b="1" dirty="0">
            <a:solidFill>
              <a:schemeClr val="tx1"/>
            </a:solidFill>
          </a:endParaRPr>
        </a:p>
      </dgm:t>
    </dgm:pt>
    <dgm:pt modelId="{7FA5CCD1-64CB-43FF-B758-C304E0EA37A6}" type="parTrans" cxnId="{5A9B8E7E-28D0-49E3-9339-44699FBD5199}">
      <dgm:prSet/>
      <dgm:spPr/>
      <dgm:t>
        <a:bodyPr/>
        <a:lstStyle/>
        <a:p>
          <a:endParaRPr lang="en-US"/>
        </a:p>
      </dgm:t>
    </dgm:pt>
    <dgm:pt modelId="{E170609D-7880-4D11-843E-6A10078543E0}" type="sibTrans" cxnId="{5A9B8E7E-28D0-49E3-9339-44699FBD5199}">
      <dgm:prSet/>
      <dgm:spPr/>
      <dgm:t>
        <a:bodyPr/>
        <a:lstStyle/>
        <a:p>
          <a:endParaRPr lang="en-US"/>
        </a:p>
      </dgm:t>
    </dgm:pt>
    <dgm:pt modelId="{646196B0-7E26-4EEA-AD89-DA07CEB7B335}">
      <dgm:prSet custT="1"/>
      <dgm:spPr/>
      <dgm:t>
        <a:bodyPr/>
        <a:lstStyle/>
        <a:p>
          <a:pPr algn="just"/>
          <a:r>
            <a:rPr lang="uk-UA" sz="1800" b="1" dirty="0">
              <a:solidFill>
                <a:schemeClr val="tx1"/>
              </a:solidFill>
            </a:rPr>
            <a:t>Педагогічний працівник може бути присутнім на засіданні атестаційної комісії під час розгляду питань щодо його атестації, зокрема в режимі </a:t>
          </a:r>
          <a:r>
            <a:rPr lang="uk-UA" sz="1800" b="1" i="1" dirty="0" err="1">
              <a:solidFill>
                <a:srgbClr val="C00000"/>
              </a:solidFill>
            </a:rPr>
            <a:t>відеоконференцзв’язку</a:t>
          </a:r>
          <a:r>
            <a:rPr lang="uk-UA" sz="1800" b="1" i="1" dirty="0">
              <a:solidFill>
                <a:srgbClr val="C00000"/>
              </a:solidFill>
            </a:rPr>
            <a:t>. </a:t>
          </a:r>
          <a:endParaRPr lang="en-US" sz="1800" b="1" i="1" dirty="0">
            <a:solidFill>
              <a:srgbClr val="C00000"/>
            </a:solidFill>
          </a:endParaRPr>
        </a:p>
      </dgm:t>
    </dgm:pt>
    <dgm:pt modelId="{91BCF1A4-5AF9-433C-B5D8-D14161C4AC5F}" type="parTrans" cxnId="{D2A2C765-B031-44E7-93EF-3CD096BCFE14}">
      <dgm:prSet/>
      <dgm:spPr/>
      <dgm:t>
        <a:bodyPr/>
        <a:lstStyle/>
        <a:p>
          <a:endParaRPr lang="en-US"/>
        </a:p>
      </dgm:t>
    </dgm:pt>
    <dgm:pt modelId="{7D314928-8CDC-437F-ACF5-DB5D912E5BD5}" type="sibTrans" cxnId="{D2A2C765-B031-44E7-93EF-3CD096BCFE14}">
      <dgm:prSet/>
      <dgm:spPr/>
      <dgm:t>
        <a:bodyPr/>
        <a:lstStyle/>
        <a:p>
          <a:endParaRPr lang="en-US"/>
        </a:p>
      </dgm:t>
    </dgm:pt>
    <dgm:pt modelId="{1807718C-033D-4BB4-8A9F-64007AA309FF}">
      <dgm:prSet custT="1"/>
      <dgm:spPr/>
      <dgm:t>
        <a:bodyPr/>
        <a:lstStyle/>
        <a:p>
          <a:pPr algn="just"/>
          <a:r>
            <a:rPr lang="uk-UA" sz="1800" b="1" dirty="0">
              <a:solidFill>
                <a:schemeClr val="tx1"/>
              </a:solidFill>
            </a:rPr>
            <a:t>Якщо педагогічний працівник, запрошений в установленому порядку, не з’явився на засідання, атестаційна комісія проводить засідання без нього.</a:t>
          </a:r>
          <a:br>
            <a:rPr lang="uk-UA" sz="1800" b="1" dirty="0">
              <a:solidFill>
                <a:schemeClr val="tx1"/>
              </a:solidFill>
            </a:rPr>
          </a:br>
          <a:br>
            <a:rPr lang="uk-UA" sz="1800" b="1" dirty="0">
              <a:solidFill>
                <a:schemeClr val="tx1"/>
              </a:solidFill>
            </a:rPr>
          </a:br>
          <a:endParaRPr lang="en-US" sz="1800" b="1" dirty="0">
            <a:solidFill>
              <a:schemeClr val="tx1"/>
            </a:solidFill>
          </a:endParaRPr>
        </a:p>
      </dgm:t>
    </dgm:pt>
    <dgm:pt modelId="{D7E8E221-071B-47DF-89CD-D5841ACFD8AF}" type="parTrans" cxnId="{8E2B5A87-50A5-4A63-A965-B07297FB9C1A}">
      <dgm:prSet/>
      <dgm:spPr/>
      <dgm:t>
        <a:bodyPr/>
        <a:lstStyle/>
        <a:p>
          <a:endParaRPr lang="en-US"/>
        </a:p>
      </dgm:t>
    </dgm:pt>
    <dgm:pt modelId="{EA2871A3-D428-41D5-8881-87FEABADDE7B}" type="sibTrans" cxnId="{8E2B5A87-50A5-4A63-A965-B07297FB9C1A}">
      <dgm:prSet/>
      <dgm:spPr/>
      <dgm:t>
        <a:bodyPr/>
        <a:lstStyle/>
        <a:p>
          <a:endParaRPr lang="en-US"/>
        </a:p>
      </dgm:t>
    </dgm:pt>
    <dgm:pt modelId="{C11EC5DD-2928-4CF7-8FE3-E975F276E625}" type="pres">
      <dgm:prSet presAssocID="{9B459C5D-5CF4-491D-A375-6C087924113B}" presName="linear" presStyleCnt="0">
        <dgm:presLayoutVars>
          <dgm:animLvl val="lvl"/>
          <dgm:resizeHandles val="exact"/>
        </dgm:presLayoutVars>
      </dgm:prSet>
      <dgm:spPr/>
    </dgm:pt>
    <dgm:pt modelId="{61AFBEB9-932F-4205-A13D-23EFD7AEECDA}" type="pres">
      <dgm:prSet presAssocID="{D2E0B153-CDAA-4D1A-AC47-B6E638FA4620}" presName="parentText" presStyleLbl="node1" presStyleIdx="0" presStyleCnt="6" custLinFactNeighborX="365" custLinFactNeighborY="-23624">
        <dgm:presLayoutVars>
          <dgm:chMax val="0"/>
          <dgm:bulletEnabled val="1"/>
        </dgm:presLayoutVars>
      </dgm:prSet>
      <dgm:spPr/>
    </dgm:pt>
    <dgm:pt modelId="{AD461ECC-F804-4B79-BFDB-34AB86BAC58D}" type="pres">
      <dgm:prSet presAssocID="{F19EB22B-1BFC-4905-8D8F-0139F4D2A651}" presName="spacer" presStyleCnt="0"/>
      <dgm:spPr/>
    </dgm:pt>
    <dgm:pt modelId="{90E07617-D79A-4A68-AF7F-9460534C5905}" type="pres">
      <dgm:prSet presAssocID="{108BE9F1-6E7D-4A04-BF60-3786B6CCCD97}" presName="parentText" presStyleLbl="node1" presStyleIdx="1" presStyleCnt="6">
        <dgm:presLayoutVars>
          <dgm:chMax val="0"/>
          <dgm:bulletEnabled val="1"/>
        </dgm:presLayoutVars>
      </dgm:prSet>
      <dgm:spPr/>
    </dgm:pt>
    <dgm:pt modelId="{28182396-DC72-4785-BFB7-621BD0CDB5DD}" type="pres">
      <dgm:prSet presAssocID="{9438CF69-04F3-4520-8D6D-838127602FC7}" presName="spacer" presStyleCnt="0"/>
      <dgm:spPr/>
    </dgm:pt>
    <dgm:pt modelId="{B4EE05C5-67D2-4D40-97DB-011866740687}" type="pres">
      <dgm:prSet presAssocID="{2E2365E6-ADEC-46BA-9C2D-DD22CCE18917}" presName="parentText" presStyleLbl="node1" presStyleIdx="2" presStyleCnt="6">
        <dgm:presLayoutVars>
          <dgm:chMax val="0"/>
          <dgm:bulletEnabled val="1"/>
        </dgm:presLayoutVars>
      </dgm:prSet>
      <dgm:spPr/>
    </dgm:pt>
    <dgm:pt modelId="{9A1A4C6F-7D2F-4927-8B61-15FEA6F2AF42}" type="pres">
      <dgm:prSet presAssocID="{E3B66491-2BDB-46C8-AB37-2EC5D1DB7D64}" presName="spacer" presStyleCnt="0"/>
      <dgm:spPr/>
    </dgm:pt>
    <dgm:pt modelId="{0B91B6BD-2E84-4335-84B7-F793C95E9CE7}" type="pres">
      <dgm:prSet presAssocID="{D7C5EA17-8C24-402E-8C30-02CDE01BC5F7}" presName="parentText" presStyleLbl="node1" presStyleIdx="3" presStyleCnt="6">
        <dgm:presLayoutVars>
          <dgm:chMax val="0"/>
          <dgm:bulletEnabled val="1"/>
        </dgm:presLayoutVars>
      </dgm:prSet>
      <dgm:spPr/>
    </dgm:pt>
    <dgm:pt modelId="{D009687E-280F-4637-A484-CA188F938587}" type="pres">
      <dgm:prSet presAssocID="{E170609D-7880-4D11-843E-6A10078543E0}" presName="spacer" presStyleCnt="0"/>
      <dgm:spPr/>
    </dgm:pt>
    <dgm:pt modelId="{787B5FEA-A2FD-4AB3-80DC-AB9E2551EFC4}" type="pres">
      <dgm:prSet presAssocID="{646196B0-7E26-4EEA-AD89-DA07CEB7B335}" presName="parentText" presStyleLbl="node1" presStyleIdx="4" presStyleCnt="6">
        <dgm:presLayoutVars>
          <dgm:chMax val="0"/>
          <dgm:bulletEnabled val="1"/>
        </dgm:presLayoutVars>
      </dgm:prSet>
      <dgm:spPr/>
    </dgm:pt>
    <dgm:pt modelId="{62CD29AD-37B7-4594-BAF6-5C19449D0EE4}" type="pres">
      <dgm:prSet presAssocID="{7D314928-8CDC-437F-ACF5-DB5D912E5BD5}" presName="spacer" presStyleCnt="0"/>
      <dgm:spPr/>
    </dgm:pt>
    <dgm:pt modelId="{63094ADE-D477-4436-B87C-B1A91C40710A}" type="pres">
      <dgm:prSet presAssocID="{1807718C-033D-4BB4-8A9F-64007AA309FF}" presName="parentText" presStyleLbl="node1" presStyleIdx="5" presStyleCnt="6">
        <dgm:presLayoutVars>
          <dgm:chMax val="0"/>
          <dgm:bulletEnabled val="1"/>
        </dgm:presLayoutVars>
      </dgm:prSet>
      <dgm:spPr/>
    </dgm:pt>
  </dgm:ptLst>
  <dgm:cxnLst>
    <dgm:cxn modelId="{EC00A211-5D2C-4525-8B12-E844C4CEC7FE}" srcId="{9B459C5D-5CF4-491D-A375-6C087924113B}" destId="{108BE9F1-6E7D-4A04-BF60-3786B6CCCD97}" srcOrd="1" destOrd="0" parTransId="{FB713206-D648-4978-ABCE-DFC93F58D4CB}" sibTransId="{9438CF69-04F3-4520-8D6D-838127602FC7}"/>
    <dgm:cxn modelId="{D2A2C765-B031-44E7-93EF-3CD096BCFE14}" srcId="{9B459C5D-5CF4-491D-A375-6C087924113B}" destId="{646196B0-7E26-4EEA-AD89-DA07CEB7B335}" srcOrd="4" destOrd="0" parTransId="{91BCF1A4-5AF9-433C-B5D8-D14161C4AC5F}" sibTransId="{7D314928-8CDC-437F-ACF5-DB5D912E5BD5}"/>
    <dgm:cxn modelId="{A168CE4D-A7E0-448D-8909-CA48A6EFAC83}" srcId="{9B459C5D-5CF4-491D-A375-6C087924113B}" destId="{2E2365E6-ADEC-46BA-9C2D-DD22CCE18917}" srcOrd="2" destOrd="0" parTransId="{9BB55BE2-8E47-42D2-9EBC-054FE884BF13}" sibTransId="{E3B66491-2BDB-46C8-AB37-2EC5D1DB7D64}"/>
    <dgm:cxn modelId="{E0E3606F-E551-40A8-9A94-A02A4EED97AA}" type="presOf" srcId="{646196B0-7E26-4EEA-AD89-DA07CEB7B335}" destId="{787B5FEA-A2FD-4AB3-80DC-AB9E2551EFC4}" srcOrd="0" destOrd="0" presId="urn:microsoft.com/office/officeart/2005/8/layout/vList2"/>
    <dgm:cxn modelId="{5A9B8E7E-28D0-49E3-9339-44699FBD5199}" srcId="{9B459C5D-5CF4-491D-A375-6C087924113B}" destId="{D7C5EA17-8C24-402E-8C30-02CDE01BC5F7}" srcOrd="3" destOrd="0" parTransId="{7FA5CCD1-64CB-43FF-B758-C304E0EA37A6}" sibTransId="{E170609D-7880-4D11-843E-6A10078543E0}"/>
    <dgm:cxn modelId="{8CC99F84-CADE-413C-A703-7DB6CFDA6810}" type="presOf" srcId="{1807718C-033D-4BB4-8A9F-64007AA309FF}" destId="{63094ADE-D477-4436-B87C-B1A91C40710A}" srcOrd="0" destOrd="0" presId="urn:microsoft.com/office/officeart/2005/8/layout/vList2"/>
    <dgm:cxn modelId="{4D1BD685-C911-42B0-A25A-032054722BD9}" type="presOf" srcId="{108BE9F1-6E7D-4A04-BF60-3786B6CCCD97}" destId="{90E07617-D79A-4A68-AF7F-9460534C5905}" srcOrd="0" destOrd="0" presId="urn:microsoft.com/office/officeart/2005/8/layout/vList2"/>
    <dgm:cxn modelId="{8E2B5A87-50A5-4A63-A965-B07297FB9C1A}" srcId="{9B459C5D-5CF4-491D-A375-6C087924113B}" destId="{1807718C-033D-4BB4-8A9F-64007AA309FF}" srcOrd="5" destOrd="0" parTransId="{D7E8E221-071B-47DF-89CD-D5841ACFD8AF}" sibTransId="{EA2871A3-D428-41D5-8881-87FEABADDE7B}"/>
    <dgm:cxn modelId="{2A2B55A2-F931-4304-BA79-15E876491CC2}" srcId="{9B459C5D-5CF4-491D-A375-6C087924113B}" destId="{D2E0B153-CDAA-4D1A-AC47-B6E638FA4620}" srcOrd="0" destOrd="0" parTransId="{82C3616F-54B7-40F2-AF5D-65D610A31655}" sibTransId="{F19EB22B-1BFC-4905-8D8F-0139F4D2A651}"/>
    <dgm:cxn modelId="{88E803A3-E957-462C-BE8E-2AC11E9F2A9B}" type="presOf" srcId="{2E2365E6-ADEC-46BA-9C2D-DD22CCE18917}" destId="{B4EE05C5-67D2-4D40-97DB-011866740687}" srcOrd="0" destOrd="0" presId="urn:microsoft.com/office/officeart/2005/8/layout/vList2"/>
    <dgm:cxn modelId="{622A74BA-54C1-4806-A227-529F4BBBC13C}" type="presOf" srcId="{D2E0B153-CDAA-4D1A-AC47-B6E638FA4620}" destId="{61AFBEB9-932F-4205-A13D-23EFD7AEECDA}" srcOrd="0" destOrd="0" presId="urn:microsoft.com/office/officeart/2005/8/layout/vList2"/>
    <dgm:cxn modelId="{6A59D8BC-4642-4701-9BB8-AB10EC650E31}" type="presOf" srcId="{D7C5EA17-8C24-402E-8C30-02CDE01BC5F7}" destId="{0B91B6BD-2E84-4335-84B7-F793C95E9CE7}" srcOrd="0" destOrd="0" presId="urn:microsoft.com/office/officeart/2005/8/layout/vList2"/>
    <dgm:cxn modelId="{1028F8E1-38FC-4356-8591-852DF24E7E18}" type="presOf" srcId="{9B459C5D-5CF4-491D-A375-6C087924113B}" destId="{C11EC5DD-2928-4CF7-8FE3-E975F276E625}" srcOrd="0" destOrd="0" presId="urn:microsoft.com/office/officeart/2005/8/layout/vList2"/>
    <dgm:cxn modelId="{C5B14465-E03D-43D5-A4C5-05CAF6509E8B}" type="presParOf" srcId="{C11EC5DD-2928-4CF7-8FE3-E975F276E625}" destId="{61AFBEB9-932F-4205-A13D-23EFD7AEECDA}" srcOrd="0" destOrd="0" presId="urn:microsoft.com/office/officeart/2005/8/layout/vList2"/>
    <dgm:cxn modelId="{8B6AFFFD-C2C4-4CE2-8391-F696612555F7}" type="presParOf" srcId="{C11EC5DD-2928-4CF7-8FE3-E975F276E625}" destId="{AD461ECC-F804-4B79-BFDB-34AB86BAC58D}" srcOrd="1" destOrd="0" presId="urn:microsoft.com/office/officeart/2005/8/layout/vList2"/>
    <dgm:cxn modelId="{6E9533E6-0C64-4DDB-B435-A1EFA01CA6FB}" type="presParOf" srcId="{C11EC5DD-2928-4CF7-8FE3-E975F276E625}" destId="{90E07617-D79A-4A68-AF7F-9460534C5905}" srcOrd="2" destOrd="0" presId="urn:microsoft.com/office/officeart/2005/8/layout/vList2"/>
    <dgm:cxn modelId="{4852DDA7-7D7B-4B90-9ACA-26E3DA6DFDE9}" type="presParOf" srcId="{C11EC5DD-2928-4CF7-8FE3-E975F276E625}" destId="{28182396-DC72-4785-BFB7-621BD0CDB5DD}" srcOrd="3" destOrd="0" presId="urn:microsoft.com/office/officeart/2005/8/layout/vList2"/>
    <dgm:cxn modelId="{2822DB6A-4E62-422F-96CC-40CCCC58172A}" type="presParOf" srcId="{C11EC5DD-2928-4CF7-8FE3-E975F276E625}" destId="{B4EE05C5-67D2-4D40-97DB-011866740687}" srcOrd="4" destOrd="0" presId="urn:microsoft.com/office/officeart/2005/8/layout/vList2"/>
    <dgm:cxn modelId="{DF0D817F-F2D8-4894-8F90-E009F7693372}" type="presParOf" srcId="{C11EC5DD-2928-4CF7-8FE3-E975F276E625}" destId="{9A1A4C6F-7D2F-4927-8B61-15FEA6F2AF42}" srcOrd="5" destOrd="0" presId="urn:microsoft.com/office/officeart/2005/8/layout/vList2"/>
    <dgm:cxn modelId="{D1C9C0D2-DC27-4213-8439-688D20CFA925}" type="presParOf" srcId="{C11EC5DD-2928-4CF7-8FE3-E975F276E625}" destId="{0B91B6BD-2E84-4335-84B7-F793C95E9CE7}" srcOrd="6" destOrd="0" presId="urn:microsoft.com/office/officeart/2005/8/layout/vList2"/>
    <dgm:cxn modelId="{BB5F2257-C0F9-4D69-B057-C98DF47F4869}" type="presParOf" srcId="{C11EC5DD-2928-4CF7-8FE3-E975F276E625}" destId="{D009687E-280F-4637-A484-CA188F938587}" srcOrd="7" destOrd="0" presId="urn:microsoft.com/office/officeart/2005/8/layout/vList2"/>
    <dgm:cxn modelId="{1D5CE8EF-2CDB-4016-B290-178598CCC798}" type="presParOf" srcId="{C11EC5DD-2928-4CF7-8FE3-E975F276E625}" destId="{787B5FEA-A2FD-4AB3-80DC-AB9E2551EFC4}" srcOrd="8" destOrd="0" presId="urn:microsoft.com/office/officeart/2005/8/layout/vList2"/>
    <dgm:cxn modelId="{289C9E51-527C-44DC-817D-6FA487DA6A70}" type="presParOf" srcId="{C11EC5DD-2928-4CF7-8FE3-E975F276E625}" destId="{62CD29AD-37B7-4594-BAF6-5C19449D0EE4}" srcOrd="9" destOrd="0" presId="urn:microsoft.com/office/officeart/2005/8/layout/vList2"/>
    <dgm:cxn modelId="{21F7550E-2C4F-4E9A-973E-7C0BCAC3E58E}" type="presParOf" srcId="{C11EC5DD-2928-4CF7-8FE3-E975F276E625}" destId="{63094ADE-D477-4436-B87C-B1A91C40710A}"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6C10722-17C5-4E11-BEBE-1CAA10760D6F}"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23C63FF8-47E8-4131-9D5B-0073998E6FD4}">
      <dgm:prSet custT="1"/>
      <dgm:spPr/>
      <dgm:t>
        <a:bodyPr/>
        <a:lstStyle/>
        <a:p>
          <a:r>
            <a:rPr lang="uk-UA" sz="2800" b="1" dirty="0">
              <a:solidFill>
                <a:srgbClr val="FFFF00"/>
              </a:solidFill>
            </a:rPr>
            <a:t>Оскарження рішень атестаційних комісій </a:t>
          </a:r>
          <a:endParaRPr lang="en-US" sz="2800" dirty="0">
            <a:solidFill>
              <a:srgbClr val="FFFF00"/>
            </a:solidFill>
          </a:endParaRPr>
        </a:p>
      </dgm:t>
    </dgm:pt>
    <dgm:pt modelId="{F453AB23-4571-48DD-9E73-3E1ED8745DED}" type="parTrans" cxnId="{5CDA7A15-2E8B-459F-9BA5-A8FABE9F3BA1}">
      <dgm:prSet/>
      <dgm:spPr/>
      <dgm:t>
        <a:bodyPr/>
        <a:lstStyle/>
        <a:p>
          <a:endParaRPr lang="en-US"/>
        </a:p>
      </dgm:t>
    </dgm:pt>
    <dgm:pt modelId="{6625E417-54DB-4FD5-8A41-14FFCED037A8}" type="sibTrans" cxnId="{5CDA7A15-2E8B-459F-9BA5-A8FABE9F3BA1}">
      <dgm:prSet/>
      <dgm:spPr/>
      <dgm:t>
        <a:bodyPr/>
        <a:lstStyle/>
        <a:p>
          <a:endParaRPr lang="en-US"/>
        </a:p>
      </dgm:t>
    </dgm:pt>
    <dgm:pt modelId="{910104A1-5526-48C4-8C22-0CFCB698AACC}">
      <dgm:prSet custT="1"/>
      <dgm:spPr/>
      <dgm:t>
        <a:bodyPr/>
        <a:lstStyle/>
        <a:p>
          <a:pPr algn="just"/>
          <a:r>
            <a:rPr lang="uk-UA" sz="2000" dirty="0"/>
            <a:t>Якщо педагогічний працівник не згодний з рішенням атестаційних комісій </a:t>
          </a:r>
          <a:r>
            <a:rPr lang="en-GB" sz="2000" dirty="0"/>
            <a:t>I </a:t>
          </a:r>
          <a:r>
            <a:rPr lang="uk-UA" sz="2000" dirty="0"/>
            <a:t>чи </a:t>
          </a:r>
          <a:r>
            <a:rPr lang="en-GB" sz="2000" dirty="0"/>
            <a:t>II </a:t>
          </a:r>
          <a:r>
            <a:rPr lang="uk-UA" sz="2000" dirty="0"/>
            <a:t>рівнів, він має право оскаржити його шляхом подання апеляції до відповідної атестаційної комісії вищого рівня </a:t>
          </a:r>
          <a:r>
            <a:rPr lang="uk-UA" sz="2000" b="1" u="sng" dirty="0"/>
            <a:t>упродовж семи робочих днів </a:t>
          </a:r>
          <a:r>
            <a:rPr lang="uk-UA" sz="2000" dirty="0"/>
            <a:t>з дати отримання атестаційного листа (особисто або на електронну адресу). </a:t>
          </a:r>
          <a:endParaRPr lang="en-US" sz="2000" dirty="0"/>
        </a:p>
      </dgm:t>
    </dgm:pt>
    <dgm:pt modelId="{EB4B9328-92E5-4322-ADDA-B5043A2BF240}" type="parTrans" cxnId="{C16277B5-627B-43FF-9BCC-8E295E56D94D}">
      <dgm:prSet/>
      <dgm:spPr/>
      <dgm:t>
        <a:bodyPr/>
        <a:lstStyle/>
        <a:p>
          <a:endParaRPr lang="en-US"/>
        </a:p>
      </dgm:t>
    </dgm:pt>
    <dgm:pt modelId="{79DB8E2E-55A6-41BD-B754-CC7F3BFBA81D}" type="sibTrans" cxnId="{C16277B5-627B-43FF-9BCC-8E295E56D94D}">
      <dgm:prSet/>
      <dgm:spPr/>
      <dgm:t>
        <a:bodyPr/>
        <a:lstStyle/>
        <a:p>
          <a:endParaRPr lang="en-US"/>
        </a:p>
      </dgm:t>
    </dgm:pt>
    <dgm:pt modelId="{2B5A018D-A711-4DC5-B0C1-661F29141578}">
      <dgm:prSet custT="1"/>
      <dgm:spPr/>
      <dgm:t>
        <a:bodyPr/>
        <a:lstStyle/>
        <a:p>
          <a:r>
            <a:rPr lang="uk-UA" sz="2800" dirty="0"/>
            <a:t>Апеляційна заява має бути оформлена згідно з  </a:t>
          </a:r>
          <a:r>
            <a:rPr lang="uk-UA" sz="2800" u="sng" dirty="0"/>
            <a:t>Додатком 4 </a:t>
          </a:r>
          <a:r>
            <a:rPr lang="uk-UA" sz="2800" dirty="0"/>
            <a:t>Положення. </a:t>
          </a:r>
          <a:endParaRPr lang="en-US" sz="2800" dirty="0"/>
        </a:p>
      </dgm:t>
    </dgm:pt>
    <dgm:pt modelId="{47CF5449-53BC-4713-8E92-512315D3EF68}" type="parTrans" cxnId="{643069DC-CC99-4701-BB66-4E4FA8978DC4}">
      <dgm:prSet/>
      <dgm:spPr/>
      <dgm:t>
        <a:bodyPr/>
        <a:lstStyle/>
        <a:p>
          <a:endParaRPr lang="en-US"/>
        </a:p>
      </dgm:t>
    </dgm:pt>
    <dgm:pt modelId="{A4A10DAC-347D-4EEA-96C6-00695BEAAE44}" type="sibTrans" cxnId="{643069DC-CC99-4701-BB66-4E4FA8978DC4}">
      <dgm:prSet/>
      <dgm:spPr/>
      <dgm:t>
        <a:bodyPr/>
        <a:lstStyle/>
        <a:p>
          <a:endParaRPr lang="en-US"/>
        </a:p>
      </dgm:t>
    </dgm:pt>
    <dgm:pt modelId="{5299CAB9-98A5-4DBD-A464-4B38310FFA99}">
      <dgm:prSet custT="1"/>
      <dgm:spPr/>
      <dgm:t>
        <a:bodyPr/>
        <a:lstStyle/>
        <a:p>
          <a:pPr algn="just"/>
          <a:endParaRPr lang="uk-UA" sz="2000" dirty="0"/>
        </a:p>
        <a:p>
          <a:pPr algn="just"/>
          <a:r>
            <a:rPr lang="uk-UA" sz="2000" dirty="0"/>
            <a:t>До неї педагогічний працівник додає копію атестаційного листа та копії документів, які він подавав до атестаційної комісії, рішення якої оскаржується (у разі їхнього подання).</a:t>
          </a:r>
          <a:br>
            <a:rPr lang="uk-UA" sz="2000" dirty="0"/>
          </a:br>
          <a:br>
            <a:rPr lang="uk-UA" sz="1500" dirty="0"/>
          </a:br>
          <a:endParaRPr lang="en-US" sz="1500" dirty="0"/>
        </a:p>
      </dgm:t>
    </dgm:pt>
    <dgm:pt modelId="{8E5B8C15-8419-4F00-8686-7A5D71ACE36D}" type="parTrans" cxnId="{590809D7-B7AF-49C7-BA64-E8800360957C}">
      <dgm:prSet/>
      <dgm:spPr/>
      <dgm:t>
        <a:bodyPr/>
        <a:lstStyle/>
        <a:p>
          <a:endParaRPr lang="en-US"/>
        </a:p>
      </dgm:t>
    </dgm:pt>
    <dgm:pt modelId="{52AC8B86-FF5F-4B5E-B63E-B82E7EB902E7}" type="sibTrans" cxnId="{590809D7-B7AF-49C7-BA64-E8800360957C}">
      <dgm:prSet/>
      <dgm:spPr/>
      <dgm:t>
        <a:bodyPr/>
        <a:lstStyle/>
        <a:p>
          <a:endParaRPr lang="en-US"/>
        </a:p>
      </dgm:t>
    </dgm:pt>
    <dgm:pt modelId="{7F370B88-9602-44B5-A405-4A180B918C62}" type="pres">
      <dgm:prSet presAssocID="{16C10722-17C5-4E11-BEBE-1CAA10760D6F}" presName="outerComposite" presStyleCnt="0">
        <dgm:presLayoutVars>
          <dgm:chMax val="5"/>
          <dgm:dir/>
          <dgm:resizeHandles val="exact"/>
        </dgm:presLayoutVars>
      </dgm:prSet>
      <dgm:spPr/>
    </dgm:pt>
    <dgm:pt modelId="{2E95250A-CDD7-49E6-A399-A3B28CBE8C7D}" type="pres">
      <dgm:prSet presAssocID="{16C10722-17C5-4E11-BEBE-1CAA10760D6F}" presName="dummyMaxCanvas" presStyleCnt="0">
        <dgm:presLayoutVars/>
      </dgm:prSet>
      <dgm:spPr/>
    </dgm:pt>
    <dgm:pt modelId="{708A2E27-DB6E-4516-950E-5601F71CD8CD}" type="pres">
      <dgm:prSet presAssocID="{16C10722-17C5-4E11-BEBE-1CAA10760D6F}" presName="FourNodes_1" presStyleLbl="node1" presStyleIdx="0" presStyleCnt="4" custScaleY="54486" custLinFactNeighborX="-113" custLinFactNeighborY="-11141">
        <dgm:presLayoutVars>
          <dgm:bulletEnabled val="1"/>
        </dgm:presLayoutVars>
      </dgm:prSet>
      <dgm:spPr/>
    </dgm:pt>
    <dgm:pt modelId="{AF731A40-4E93-4510-8169-C8734D873FCF}" type="pres">
      <dgm:prSet presAssocID="{16C10722-17C5-4E11-BEBE-1CAA10760D6F}" presName="FourNodes_2" presStyleLbl="node1" presStyleIdx="1" presStyleCnt="4" custScaleY="167023" custLinFactNeighborY="-7427">
        <dgm:presLayoutVars>
          <dgm:bulletEnabled val="1"/>
        </dgm:presLayoutVars>
      </dgm:prSet>
      <dgm:spPr/>
    </dgm:pt>
    <dgm:pt modelId="{D3085C25-0D40-4F60-8EE9-A5334B8FDC98}" type="pres">
      <dgm:prSet presAssocID="{16C10722-17C5-4E11-BEBE-1CAA10760D6F}" presName="FourNodes_3" presStyleLbl="node1" presStyleIdx="2" presStyleCnt="4" custLinFactNeighborX="-113" custLinFactNeighborY="14702">
        <dgm:presLayoutVars>
          <dgm:bulletEnabled val="1"/>
        </dgm:presLayoutVars>
      </dgm:prSet>
      <dgm:spPr/>
    </dgm:pt>
    <dgm:pt modelId="{5CABF5F5-0D26-4C95-8269-4F147593267A}" type="pres">
      <dgm:prSet presAssocID="{16C10722-17C5-4E11-BEBE-1CAA10760D6F}" presName="FourNodes_4" presStyleLbl="node1" presStyleIdx="3" presStyleCnt="4" custLinFactNeighborX="794" custLinFactNeighborY="10518">
        <dgm:presLayoutVars>
          <dgm:bulletEnabled val="1"/>
        </dgm:presLayoutVars>
      </dgm:prSet>
      <dgm:spPr/>
    </dgm:pt>
    <dgm:pt modelId="{218287E5-5CD5-430C-A76F-4BAB7ED641E2}" type="pres">
      <dgm:prSet presAssocID="{16C10722-17C5-4E11-BEBE-1CAA10760D6F}" presName="FourConn_1-2" presStyleLbl="fgAccFollowNode1" presStyleIdx="0" presStyleCnt="3">
        <dgm:presLayoutVars>
          <dgm:bulletEnabled val="1"/>
        </dgm:presLayoutVars>
      </dgm:prSet>
      <dgm:spPr/>
    </dgm:pt>
    <dgm:pt modelId="{58940C92-1919-44BB-BBEE-6B6131F9CFB3}" type="pres">
      <dgm:prSet presAssocID="{16C10722-17C5-4E11-BEBE-1CAA10760D6F}" presName="FourConn_2-3" presStyleLbl="fgAccFollowNode1" presStyleIdx="1" presStyleCnt="3">
        <dgm:presLayoutVars>
          <dgm:bulletEnabled val="1"/>
        </dgm:presLayoutVars>
      </dgm:prSet>
      <dgm:spPr/>
    </dgm:pt>
    <dgm:pt modelId="{E24520ED-F8A8-4F39-B015-186CA31B22EF}" type="pres">
      <dgm:prSet presAssocID="{16C10722-17C5-4E11-BEBE-1CAA10760D6F}" presName="FourConn_3-4" presStyleLbl="fgAccFollowNode1" presStyleIdx="2" presStyleCnt="3">
        <dgm:presLayoutVars>
          <dgm:bulletEnabled val="1"/>
        </dgm:presLayoutVars>
      </dgm:prSet>
      <dgm:spPr/>
    </dgm:pt>
    <dgm:pt modelId="{5FF342FD-8E66-451D-B352-3146F951170C}" type="pres">
      <dgm:prSet presAssocID="{16C10722-17C5-4E11-BEBE-1CAA10760D6F}" presName="FourNodes_1_text" presStyleLbl="node1" presStyleIdx="3" presStyleCnt="4">
        <dgm:presLayoutVars>
          <dgm:bulletEnabled val="1"/>
        </dgm:presLayoutVars>
      </dgm:prSet>
      <dgm:spPr/>
    </dgm:pt>
    <dgm:pt modelId="{2D8BB98E-1B8D-4C87-BB76-EED109DA9563}" type="pres">
      <dgm:prSet presAssocID="{16C10722-17C5-4E11-BEBE-1CAA10760D6F}" presName="FourNodes_2_text" presStyleLbl="node1" presStyleIdx="3" presStyleCnt="4">
        <dgm:presLayoutVars>
          <dgm:bulletEnabled val="1"/>
        </dgm:presLayoutVars>
      </dgm:prSet>
      <dgm:spPr/>
    </dgm:pt>
    <dgm:pt modelId="{806A3814-EF3F-4D33-8E28-774955F41D91}" type="pres">
      <dgm:prSet presAssocID="{16C10722-17C5-4E11-BEBE-1CAA10760D6F}" presName="FourNodes_3_text" presStyleLbl="node1" presStyleIdx="3" presStyleCnt="4">
        <dgm:presLayoutVars>
          <dgm:bulletEnabled val="1"/>
        </dgm:presLayoutVars>
      </dgm:prSet>
      <dgm:spPr/>
    </dgm:pt>
    <dgm:pt modelId="{3E90DCA5-D8FB-4C76-8F92-13CB07FE258C}" type="pres">
      <dgm:prSet presAssocID="{16C10722-17C5-4E11-BEBE-1CAA10760D6F}" presName="FourNodes_4_text" presStyleLbl="node1" presStyleIdx="3" presStyleCnt="4">
        <dgm:presLayoutVars>
          <dgm:bulletEnabled val="1"/>
        </dgm:presLayoutVars>
      </dgm:prSet>
      <dgm:spPr/>
    </dgm:pt>
  </dgm:ptLst>
  <dgm:cxnLst>
    <dgm:cxn modelId="{5CDA7A15-2E8B-459F-9BA5-A8FABE9F3BA1}" srcId="{16C10722-17C5-4E11-BEBE-1CAA10760D6F}" destId="{23C63FF8-47E8-4131-9D5B-0073998E6FD4}" srcOrd="0" destOrd="0" parTransId="{F453AB23-4571-48DD-9E73-3E1ED8745DED}" sibTransId="{6625E417-54DB-4FD5-8A41-14FFCED037A8}"/>
    <dgm:cxn modelId="{15036918-F3F6-4184-A03D-7809B2B469F9}" type="presOf" srcId="{79DB8E2E-55A6-41BD-B754-CC7F3BFBA81D}" destId="{58940C92-1919-44BB-BBEE-6B6131F9CFB3}" srcOrd="0" destOrd="0" presId="urn:microsoft.com/office/officeart/2005/8/layout/vProcess5"/>
    <dgm:cxn modelId="{499E9921-70D0-42DC-B7DA-C11EDFCDDD7B}" type="presOf" srcId="{16C10722-17C5-4E11-BEBE-1CAA10760D6F}" destId="{7F370B88-9602-44B5-A405-4A180B918C62}" srcOrd="0" destOrd="0" presId="urn:microsoft.com/office/officeart/2005/8/layout/vProcess5"/>
    <dgm:cxn modelId="{E8EE6425-9B34-4D96-99B1-EF57EE031442}" type="presOf" srcId="{23C63FF8-47E8-4131-9D5B-0073998E6FD4}" destId="{708A2E27-DB6E-4516-950E-5601F71CD8CD}" srcOrd="0" destOrd="0" presId="urn:microsoft.com/office/officeart/2005/8/layout/vProcess5"/>
    <dgm:cxn modelId="{0F2AF43B-7BE3-4EEB-BC1E-3E05B69E4ED4}" type="presOf" srcId="{2B5A018D-A711-4DC5-B0C1-661F29141578}" destId="{806A3814-EF3F-4D33-8E28-774955F41D91}" srcOrd="1" destOrd="0" presId="urn:microsoft.com/office/officeart/2005/8/layout/vProcess5"/>
    <dgm:cxn modelId="{A8A4003D-1428-44D3-ABAD-7E1F6CB1A97D}" type="presOf" srcId="{A4A10DAC-347D-4EEA-96C6-00695BEAAE44}" destId="{E24520ED-F8A8-4F39-B015-186CA31B22EF}" srcOrd="0" destOrd="0" presId="urn:microsoft.com/office/officeart/2005/8/layout/vProcess5"/>
    <dgm:cxn modelId="{880DEB5D-699F-4F7F-8D72-DE14E987656A}" type="presOf" srcId="{5299CAB9-98A5-4DBD-A464-4B38310FFA99}" destId="{5CABF5F5-0D26-4C95-8269-4F147593267A}" srcOrd="0" destOrd="0" presId="urn:microsoft.com/office/officeart/2005/8/layout/vProcess5"/>
    <dgm:cxn modelId="{66634769-A256-4750-AFDC-082D1868D0E1}" type="presOf" srcId="{910104A1-5526-48C4-8C22-0CFCB698AACC}" destId="{2D8BB98E-1B8D-4C87-BB76-EED109DA9563}" srcOrd="1" destOrd="0" presId="urn:microsoft.com/office/officeart/2005/8/layout/vProcess5"/>
    <dgm:cxn modelId="{D5FFA469-5C25-4E0A-8AD7-253CEB554DB6}" type="presOf" srcId="{2B5A018D-A711-4DC5-B0C1-661F29141578}" destId="{D3085C25-0D40-4F60-8EE9-A5334B8FDC98}" srcOrd="0" destOrd="0" presId="urn:microsoft.com/office/officeart/2005/8/layout/vProcess5"/>
    <dgm:cxn modelId="{E4F1CD83-BAEE-417A-8382-ACFAF5C1E04D}" type="presOf" srcId="{6625E417-54DB-4FD5-8A41-14FFCED037A8}" destId="{218287E5-5CD5-430C-A76F-4BAB7ED641E2}" srcOrd="0" destOrd="0" presId="urn:microsoft.com/office/officeart/2005/8/layout/vProcess5"/>
    <dgm:cxn modelId="{C16277B5-627B-43FF-9BCC-8E295E56D94D}" srcId="{16C10722-17C5-4E11-BEBE-1CAA10760D6F}" destId="{910104A1-5526-48C4-8C22-0CFCB698AACC}" srcOrd="1" destOrd="0" parTransId="{EB4B9328-92E5-4322-ADDA-B5043A2BF240}" sibTransId="{79DB8E2E-55A6-41BD-B754-CC7F3BFBA81D}"/>
    <dgm:cxn modelId="{3C2184CF-7BD4-487C-8149-E11D843FCF82}" type="presOf" srcId="{23C63FF8-47E8-4131-9D5B-0073998E6FD4}" destId="{5FF342FD-8E66-451D-B352-3146F951170C}" srcOrd="1" destOrd="0" presId="urn:microsoft.com/office/officeart/2005/8/layout/vProcess5"/>
    <dgm:cxn modelId="{590809D7-B7AF-49C7-BA64-E8800360957C}" srcId="{16C10722-17C5-4E11-BEBE-1CAA10760D6F}" destId="{5299CAB9-98A5-4DBD-A464-4B38310FFA99}" srcOrd="3" destOrd="0" parTransId="{8E5B8C15-8419-4F00-8686-7A5D71ACE36D}" sibTransId="{52AC8B86-FF5F-4B5E-B63E-B82E7EB902E7}"/>
    <dgm:cxn modelId="{0DD3FCDA-B9C0-4FB6-A535-2AF6632BD801}" type="presOf" srcId="{5299CAB9-98A5-4DBD-A464-4B38310FFA99}" destId="{3E90DCA5-D8FB-4C76-8F92-13CB07FE258C}" srcOrd="1" destOrd="0" presId="urn:microsoft.com/office/officeart/2005/8/layout/vProcess5"/>
    <dgm:cxn modelId="{643069DC-CC99-4701-BB66-4E4FA8978DC4}" srcId="{16C10722-17C5-4E11-BEBE-1CAA10760D6F}" destId="{2B5A018D-A711-4DC5-B0C1-661F29141578}" srcOrd="2" destOrd="0" parTransId="{47CF5449-53BC-4713-8E92-512315D3EF68}" sibTransId="{A4A10DAC-347D-4EEA-96C6-00695BEAAE44}"/>
    <dgm:cxn modelId="{0CAE5DFE-9092-4B1E-90B0-14459AEC7FF0}" type="presOf" srcId="{910104A1-5526-48C4-8C22-0CFCB698AACC}" destId="{AF731A40-4E93-4510-8169-C8734D873FCF}" srcOrd="0" destOrd="0" presId="urn:microsoft.com/office/officeart/2005/8/layout/vProcess5"/>
    <dgm:cxn modelId="{2F68132B-F943-41D0-8A67-2C86B74DCE18}" type="presParOf" srcId="{7F370B88-9602-44B5-A405-4A180B918C62}" destId="{2E95250A-CDD7-49E6-A399-A3B28CBE8C7D}" srcOrd="0" destOrd="0" presId="urn:microsoft.com/office/officeart/2005/8/layout/vProcess5"/>
    <dgm:cxn modelId="{430D8D4C-AD00-45E4-A1D1-8565CB101B2E}" type="presParOf" srcId="{7F370B88-9602-44B5-A405-4A180B918C62}" destId="{708A2E27-DB6E-4516-950E-5601F71CD8CD}" srcOrd="1" destOrd="0" presId="urn:microsoft.com/office/officeart/2005/8/layout/vProcess5"/>
    <dgm:cxn modelId="{1269A995-60DE-4799-AB41-2136B7A483E5}" type="presParOf" srcId="{7F370B88-9602-44B5-A405-4A180B918C62}" destId="{AF731A40-4E93-4510-8169-C8734D873FCF}" srcOrd="2" destOrd="0" presId="urn:microsoft.com/office/officeart/2005/8/layout/vProcess5"/>
    <dgm:cxn modelId="{D2537E0C-AB67-4AD0-9E75-892B234419EE}" type="presParOf" srcId="{7F370B88-9602-44B5-A405-4A180B918C62}" destId="{D3085C25-0D40-4F60-8EE9-A5334B8FDC98}" srcOrd="3" destOrd="0" presId="urn:microsoft.com/office/officeart/2005/8/layout/vProcess5"/>
    <dgm:cxn modelId="{ADCA61EB-A6BE-4998-BAEA-4AB1026F0B39}" type="presParOf" srcId="{7F370B88-9602-44B5-A405-4A180B918C62}" destId="{5CABF5F5-0D26-4C95-8269-4F147593267A}" srcOrd="4" destOrd="0" presId="urn:microsoft.com/office/officeart/2005/8/layout/vProcess5"/>
    <dgm:cxn modelId="{6D66F9F1-C31C-4FA1-AF4E-BE5B96B06C94}" type="presParOf" srcId="{7F370B88-9602-44B5-A405-4A180B918C62}" destId="{218287E5-5CD5-430C-A76F-4BAB7ED641E2}" srcOrd="5" destOrd="0" presId="urn:microsoft.com/office/officeart/2005/8/layout/vProcess5"/>
    <dgm:cxn modelId="{2869901B-4522-44B6-AEAE-6F84DE74F12F}" type="presParOf" srcId="{7F370B88-9602-44B5-A405-4A180B918C62}" destId="{58940C92-1919-44BB-BBEE-6B6131F9CFB3}" srcOrd="6" destOrd="0" presId="urn:microsoft.com/office/officeart/2005/8/layout/vProcess5"/>
    <dgm:cxn modelId="{10388D5B-6B17-42B4-839B-DDE5216A7462}" type="presParOf" srcId="{7F370B88-9602-44B5-A405-4A180B918C62}" destId="{E24520ED-F8A8-4F39-B015-186CA31B22EF}" srcOrd="7" destOrd="0" presId="urn:microsoft.com/office/officeart/2005/8/layout/vProcess5"/>
    <dgm:cxn modelId="{0C5ADD42-FC6D-4518-A09F-890ECACE0AF7}" type="presParOf" srcId="{7F370B88-9602-44B5-A405-4A180B918C62}" destId="{5FF342FD-8E66-451D-B352-3146F951170C}" srcOrd="8" destOrd="0" presId="urn:microsoft.com/office/officeart/2005/8/layout/vProcess5"/>
    <dgm:cxn modelId="{CE3B4B31-DBDF-40A3-9BB8-BBCC69ACB56F}" type="presParOf" srcId="{7F370B88-9602-44B5-A405-4A180B918C62}" destId="{2D8BB98E-1B8D-4C87-BB76-EED109DA9563}" srcOrd="9" destOrd="0" presId="urn:microsoft.com/office/officeart/2005/8/layout/vProcess5"/>
    <dgm:cxn modelId="{8A8DFC83-1D6F-49B0-961F-54A8408A8099}" type="presParOf" srcId="{7F370B88-9602-44B5-A405-4A180B918C62}" destId="{806A3814-EF3F-4D33-8E28-774955F41D91}" srcOrd="10" destOrd="0" presId="urn:microsoft.com/office/officeart/2005/8/layout/vProcess5"/>
    <dgm:cxn modelId="{C3DFE398-744B-4000-8713-F51A53E4CD53}" type="presParOf" srcId="{7F370B88-9602-44B5-A405-4A180B918C62}" destId="{3E90DCA5-D8FB-4C76-8F92-13CB07FE258C}" srcOrd="11" destOrd="0" presId="urn:microsoft.com/office/officeart/2005/8/layout/vProcess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4A3CF8-FA76-4FA6-A7AA-E5B003CDA311}">
      <dsp:nvSpPr>
        <dsp:cNvPr id="0" name=""/>
        <dsp:cNvSpPr/>
      </dsp:nvSpPr>
      <dsp:spPr>
        <a:xfrm>
          <a:off x="1742400" y="-138465"/>
          <a:ext cx="2786257" cy="18142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F7000B-B027-45E4-AB3F-7673E128BF89}">
      <dsp:nvSpPr>
        <dsp:cNvPr id="0" name=""/>
        <dsp:cNvSpPr/>
      </dsp:nvSpPr>
      <dsp:spPr>
        <a:xfrm>
          <a:off x="2059580" y="162856"/>
          <a:ext cx="2786257" cy="181426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uk-UA" sz="2000" b="1" kern="1200" dirty="0"/>
            <a:t>Атестацію педпрацівників проводять з дотриманням </a:t>
          </a:r>
          <a:r>
            <a:rPr lang="uk-UA" sz="2000" b="1" kern="1200" dirty="0">
              <a:solidFill>
                <a:srgbClr val="C00000"/>
              </a:solidFill>
            </a:rPr>
            <a:t>академічної доброчесності</a:t>
          </a:r>
          <a:r>
            <a:rPr lang="uk-UA" sz="1600" b="1" kern="1200" dirty="0">
              <a:solidFill>
                <a:srgbClr val="C00000"/>
              </a:solidFill>
            </a:rPr>
            <a:t>. </a:t>
          </a:r>
          <a:endParaRPr lang="en-US" sz="1600" b="1" kern="1200" dirty="0">
            <a:solidFill>
              <a:srgbClr val="C00000"/>
            </a:solidFill>
          </a:endParaRPr>
        </a:p>
      </dsp:txBody>
      <dsp:txXfrm>
        <a:off x="2112718" y="215994"/>
        <a:ext cx="2679981" cy="1707988"/>
      </dsp:txXfrm>
    </dsp:sp>
    <dsp:sp modelId="{0AEAA2F6-8C16-43ED-A444-202223FEEC08}">
      <dsp:nvSpPr>
        <dsp:cNvPr id="0" name=""/>
        <dsp:cNvSpPr/>
      </dsp:nvSpPr>
      <dsp:spPr>
        <a:xfrm>
          <a:off x="5196303" y="332"/>
          <a:ext cx="3359780" cy="21173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3D5546-A3F4-4B16-AC3F-B72D9B621EC3}">
      <dsp:nvSpPr>
        <dsp:cNvPr id="0" name=""/>
        <dsp:cNvSpPr/>
      </dsp:nvSpPr>
      <dsp:spPr>
        <a:xfrm>
          <a:off x="5513484" y="301653"/>
          <a:ext cx="3359780" cy="21173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uk-UA" sz="1800" b="1" kern="1200" dirty="0"/>
            <a:t>Заборонено створювати перешкоди для проходження педагогом атестації, необґрунтовано відмовляти у присвоєнні / підтвердженні кваліфікаційної категорії, </a:t>
          </a:r>
          <a:r>
            <a:rPr lang="uk-UA" sz="1800" b="1" kern="1200" dirty="0" err="1"/>
            <a:t>педзвання</a:t>
          </a:r>
          <a:r>
            <a:rPr lang="uk-UA" sz="1800" b="1" kern="1200" dirty="0"/>
            <a:t> та встановленні тарифного розряду.</a:t>
          </a:r>
          <a:endParaRPr lang="en-US" sz="1800" b="1" kern="1200" dirty="0"/>
        </a:p>
      </dsp:txBody>
      <dsp:txXfrm>
        <a:off x="5575499" y="363668"/>
        <a:ext cx="3235750" cy="19933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48E4F6-F717-45C2-ACAF-4822B111A8D9}">
      <dsp:nvSpPr>
        <dsp:cNvPr id="0" name=""/>
        <dsp:cNvSpPr/>
      </dsp:nvSpPr>
      <dsp:spPr>
        <a:xfrm>
          <a:off x="0" y="10309"/>
          <a:ext cx="6131866" cy="5293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just" defTabSz="1289050">
            <a:lnSpc>
              <a:spcPct val="90000"/>
            </a:lnSpc>
            <a:spcBef>
              <a:spcPct val="0"/>
            </a:spcBef>
            <a:spcAft>
              <a:spcPct val="35000"/>
            </a:spcAft>
            <a:buNone/>
          </a:pPr>
          <a:r>
            <a:rPr lang="uk-UA" sz="2900" kern="1200" dirty="0"/>
            <a:t>Педагогічні працівники, які працюють у закладах освіти та мають вищу освіту за спеціальностями, що не відповідають навчальним предметам або педагогічній діяльності за   посадою, вважаються такими, що мають відповідну посаді професійну кваліфікацію  та атестуються як такі, що мають  відповідну освіту</a:t>
          </a:r>
          <a:endParaRPr lang="en-US" sz="2900" kern="1200" dirty="0"/>
        </a:p>
      </dsp:txBody>
      <dsp:txXfrm>
        <a:off x="258387" y="268696"/>
        <a:ext cx="5615092" cy="47763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EAD4F9-E623-43BC-9479-57B0432A3605}">
      <dsp:nvSpPr>
        <dsp:cNvPr id="0" name=""/>
        <dsp:cNvSpPr/>
      </dsp:nvSpPr>
      <dsp:spPr>
        <a:xfrm>
          <a:off x="0" y="2392035"/>
          <a:ext cx="6577314" cy="156943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ct val="35000"/>
            </a:spcAft>
            <a:buNone/>
          </a:pPr>
          <a:r>
            <a:rPr lang="uk-UA" sz="2000" b="1" kern="1200" dirty="0"/>
            <a:t>мінімальний загальний обсяг підвищення кваліфікації педагогічних працівників  закладів загальної середньої, професійно-технічної освіти впродовж п'яти років становить </a:t>
          </a:r>
          <a:r>
            <a:rPr lang="uk-UA" sz="2000" b="1" kern="1200" dirty="0">
              <a:solidFill>
                <a:srgbClr val="FFFF00"/>
              </a:solidFill>
            </a:rPr>
            <a:t>не менше 150 годин (5 кредитів ЄКТС)</a:t>
          </a:r>
          <a:endParaRPr lang="en-US" sz="2000" kern="1200" dirty="0">
            <a:solidFill>
              <a:srgbClr val="FFFF00"/>
            </a:solidFill>
          </a:endParaRPr>
        </a:p>
      </dsp:txBody>
      <dsp:txXfrm>
        <a:off x="0" y="2392035"/>
        <a:ext cx="6577314" cy="1569434"/>
      </dsp:txXfrm>
    </dsp:sp>
    <dsp:sp modelId="{CCF0C06E-6551-4A4D-9A96-6929A50C7106}">
      <dsp:nvSpPr>
        <dsp:cNvPr id="0" name=""/>
        <dsp:cNvSpPr/>
      </dsp:nvSpPr>
      <dsp:spPr>
        <a:xfrm rot="10800000">
          <a:off x="0" y="1787"/>
          <a:ext cx="6577314" cy="2413789"/>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ct val="35000"/>
            </a:spcAft>
            <a:buNone/>
          </a:pPr>
          <a:r>
            <a:rPr lang="uk-UA" sz="2000" b="1" kern="1200" dirty="0"/>
            <a:t>проходження </a:t>
          </a:r>
          <a:r>
            <a:rPr lang="uk-UA" sz="2000" b="1" kern="1200" dirty="0">
              <a:solidFill>
                <a:srgbClr val="FFFF00"/>
              </a:solidFill>
            </a:rPr>
            <a:t>успішної сертифікації та наявність чинних сертифікатів</a:t>
          </a:r>
          <a:r>
            <a:rPr lang="uk-UA" sz="2000" b="1" kern="1200" dirty="0"/>
            <a:t> (один раз протягом його дії) зараховується як проходження чергової (позачергової) атестації із присвоєнням/збереженням кваліфікаційної категорії, педагогічного звання;</a:t>
          </a:r>
          <a:endParaRPr lang="en-US" sz="2000" kern="1200" dirty="0"/>
        </a:p>
      </dsp:txBody>
      <dsp:txXfrm rot="10800000">
        <a:off x="0" y="1787"/>
        <a:ext cx="6577314" cy="15684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CE42AF-B5C5-4E48-806A-C0C201F1D2E8}">
      <dsp:nvSpPr>
        <dsp:cNvPr id="0" name=""/>
        <dsp:cNvSpPr/>
      </dsp:nvSpPr>
      <dsp:spPr>
        <a:xfrm>
          <a:off x="4540" y="30398"/>
          <a:ext cx="2471369" cy="9813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25E537-7B94-4537-83EC-C648F0E57A06}">
      <dsp:nvSpPr>
        <dsp:cNvPr id="0" name=""/>
        <dsp:cNvSpPr/>
      </dsp:nvSpPr>
      <dsp:spPr>
        <a:xfrm>
          <a:off x="176249" y="193523"/>
          <a:ext cx="2471369" cy="98132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uk-UA" sz="2000" b="1" i="0" kern="1200" dirty="0">
              <a:solidFill>
                <a:srgbClr val="C00000"/>
              </a:solidFill>
            </a:rPr>
            <a:t>Атестація є обов’язковою</a:t>
          </a:r>
          <a:endParaRPr lang="en-US" sz="2000" kern="1200" dirty="0">
            <a:solidFill>
              <a:srgbClr val="C00000"/>
            </a:solidFill>
          </a:endParaRPr>
        </a:p>
      </dsp:txBody>
      <dsp:txXfrm>
        <a:off x="204991" y="222265"/>
        <a:ext cx="2413885" cy="923837"/>
      </dsp:txXfrm>
    </dsp:sp>
    <dsp:sp modelId="{E8F01FC8-5BCA-415F-99EA-20082AF5AF46}">
      <dsp:nvSpPr>
        <dsp:cNvPr id="0" name=""/>
        <dsp:cNvSpPr/>
      </dsp:nvSpPr>
      <dsp:spPr>
        <a:xfrm>
          <a:off x="2928387" y="5522"/>
          <a:ext cx="1964976" cy="18971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A18248-E701-467C-A25F-F96D4E5CFDAE}">
      <dsp:nvSpPr>
        <dsp:cNvPr id="0" name=""/>
        <dsp:cNvSpPr/>
      </dsp:nvSpPr>
      <dsp:spPr>
        <a:xfrm>
          <a:off x="3100096" y="168646"/>
          <a:ext cx="1964976" cy="189716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uk-UA" sz="2000" b="1" i="0" kern="1200" dirty="0"/>
            <a:t>Атестація може бути черговою або позачерговою. </a:t>
          </a:r>
          <a:endParaRPr lang="en-US" sz="2000" b="1" kern="1200" dirty="0"/>
        </a:p>
      </dsp:txBody>
      <dsp:txXfrm>
        <a:off x="3155662" y="224212"/>
        <a:ext cx="1853844" cy="1786037"/>
      </dsp:txXfrm>
    </dsp:sp>
    <dsp:sp modelId="{00402A70-0A4E-454A-9C82-F3C89C146615}">
      <dsp:nvSpPr>
        <dsp:cNvPr id="0" name=""/>
        <dsp:cNvSpPr/>
      </dsp:nvSpPr>
      <dsp:spPr>
        <a:xfrm>
          <a:off x="5127725" y="30398"/>
          <a:ext cx="2139512" cy="18572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9E1F9E-54F1-4710-ABA2-CF1CFF538F05}">
      <dsp:nvSpPr>
        <dsp:cNvPr id="0" name=""/>
        <dsp:cNvSpPr/>
      </dsp:nvSpPr>
      <dsp:spPr>
        <a:xfrm>
          <a:off x="5299435" y="193523"/>
          <a:ext cx="2139512" cy="18572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0" i="0" kern="1200" dirty="0"/>
            <a:t>Педагогічний працівник проходить чергову атестацію </a:t>
          </a:r>
          <a:r>
            <a:rPr lang="uk-UA" sz="1800" b="1" i="0" kern="1200" dirty="0"/>
            <a:t>не менше одного разу на п’ять років</a:t>
          </a:r>
          <a:endParaRPr lang="en-US" sz="1800" b="1" kern="1200" dirty="0"/>
        </a:p>
      </dsp:txBody>
      <dsp:txXfrm>
        <a:off x="5353833" y="247921"/>
        <a:ext cx="2030716" cy="1748502"/>
      </dsp:txXfrm>
    </dsp:sp>
    <dsp:sp modelId="{675199D0-2292-4F84-BC75-210A2F4B62C5}">
      <dsp:nvSpPr>
        <dsp:cNvPr id="0" name=""/>
        <dsp:cNvSpPr/>
      </dsp:nvSpPr>
      <dsp:spPr>
        <a:xfrm>
          <a:off x="7610657" y="30398"/>
          <a:ext cx="2525751" cy="20228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2FCF06-87BE-402E-960B-B1E7C665BAD0}">
      <dsp:nvSpPr>
        <dsp:cNvPr id="0" name=""/>
        <dsp:cNvSpPr/>
      </dsp:nvSpPr>
      <dsp:spPr>
        <a:xfrm>
          <a:off x="7782367" y="193523"/>
          <a:ext cx="2525751" cy="202284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0" i="0" kern="1200" dirty="0"/>
            <a:t>Атестація проводиться </a:t>
          </a:r>
          <a:r>
            <a:rPr lang="uk-UA" sz="1800" b="1" i="0" kern="1200" dirty="0"/>
            <a:t>не раніше ніж через рік після призначення </a:t>
          </a:r>
          <a:r>
            <a:rPr lang="uk-UA" sz="1800" b="0" i="0" kern="1200" dirty="0"/>
            <a:t>педагогічного працівника на посаду</a:t>
          </a:r>
          <a:r>
            <a:rPr lang="uk-UA" sz="1400" b="0" i="0" kern="1200" dirty="0"/>
            <a:t>.</a:t>
          </a:r>
          <a:endParaRPr lang="en-US" sz="1400" kern="1200" dirty="0"/>
        </a:p>
      </dsp:txBody>
      <dsp:txXfrm>
        <a:off x="7841614" y="252770"/>
        <a:ext cx="2407257" cy="19043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9C4938-3049-44AC-9666-B2A32682B41D}">
      <dsp:nvSpPr>
        <dsp:cNvPr id="0" name=""/>
        <dsp:cNvSpPr/>
      </dsp:nvSpPr>
      <dsp:spPr>
        <a:xfrm>
          <a:off x="0" y="0"/>
          <a:ext cx="3055795" cy="314018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484" tIns="0" rIns="258484" bIns="330200" numCol="1" spcCol="1270" anchor="t" anchorCtr="0">
          <a:noAutofit/>
        </a:bodyPr>
        <a:lstStyle/>
        <a:p>
          <a:pPr marL="0" lvl="0" indent="0" algn="just" defTabSz="800100">
            <a:lnSpc>
              <a:spcPct val="90000"/>
            </a:lnSpc>
            <a:spcBef>
              <a:spcPct val="0"/>
            </a:spcBef>
            <a:spcAft>
              <a:spcPct val="35000"/>
            </a:spcAft>
            <a:buNone/>
          </a:pPr>
          <a:r>
            <a:rPr lang="uk-UA" sz="1800" b="0" i="0" kern="1200" dirty="0"/>
            <a:t>присвоюється (не присвоюється) </a:t>
          </a:r>
          <a:r>
            <a:rPr lang="uk-UA" sz="1800" b="0" i="0" kern="1200" dirty="0">
              <a:solidFill>
                <a:srgbClr val="FFFF00"/>
              </a:solidFill>
            </a:rPr>
            <a:t>кваліфікаційна категорія </a:t>
          </a:r>
          <a:r>
            <a:rPr lang="uk-UA" sz="1800" b="0" i="0" kern="1200" dirty="0"/>
            <a:t>або підтверджується (не підтверджується) раніше присвоєна кваліфікаційна категорія</a:t>
          </a:r>
          <a:endParaRPr lang="en-US" sz="1800" kern="1200" dirty="0"/>
        </a:p>
      </dsp:txBody>
      <dsp:txXfrm>
        <a:off x="0" y="1256075"/>
        <a:ext cx="3055795" cy="1884112"/>
      </dsp:txXfrm>
    </dsp:sp>
    <dsp:sp modelId="{D6A8CB5C-2B01-4121-BC0A-FAC296F5C22C}">
      <dsp:nvSpPr>
        <dsp:cNvPr id="0" name=""/>
        <dsp:cNvSpPr/>
      </dsp:nvSpPr>
      <dsp:spPr>
        <a:xfrm>
          <a:off x="221912" y="395835"/>
          <a:ext cx="2616823" cy="63294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8484" tIns="165100" rIns="258484" bIns="165100" numCol="1" spcCol="1270" anchor="ctr" anchorCtr="0">
          <a:noAutofit/>
        </a:bodyPr>
        <a:lstStyle/>
        <a:p>
          <a:pPr marL="0" lvl="0" indent="0" algn="l" defTabSz="933450">
            <a:lnSpc>
              <a:spcPct val="90000"/>
            </a:lnSpc>
            <a:spcBef>
              <a:spcPct val="0"/>
            </a:spcBef>
            <a:spcAft>
              <a:spcPct val="35000"/>
            </a:spcAft>
            <a:buNone/>
          </a:pPr>
          <a:r>
            <a:rPr lang="en-US" sz="2100" kern="1200"/>
            <a:t>01</a:t>
          </a:r>
          <a:endParaRPr lang="en-US" sz="2100" kern="1200" dirty="0"/>
        </a:p>
      </dsp:txBody>
      <dsp:txXfrm>
        <a:off x="221912" y="395835"/>
        <a:ext cx="2616823" cy="632948"/>
      </dsp:txXfrm>
    </dsp:sp>
    <dsp:sp modelId="{369EFDFE-999E-4635-98E9-3E72F3EF905A}">
      <dsp:nvSpPr>
        <dsp:cNvPr id="0" name=""/>
        <dsp:cNvSpPr/>
      </dsp:nvSpPr>
      <dsp:spPr>
        <a:xfrm>
          <a:off x="3314513" y="37891"/>
          <a:ext cx="2946490" cy="357692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484" tIns="0" rIns="258484" bIns="330200" numCol="1" spcCol="1270" anchor="t" anchorCtr="0">
          <a:noAutofit/>
        </a:bodyPr>
        <a:lstStyle/>
        <a:p>
          <a:pPr marL="0" lvl="0" indent="0" algn="l" defTabSz="488950">
            <a:lnSpc>
              <a:spcPct val="90000"/>
            </a:lnSpc>
            <a:spcBef>
              <a:spcPct val="0"/>
            </a:spcBef>
            <a:spcAft>
              <a:spcPct val="35000"/>
            </a:spcAft>
            <a:buNone/>
          </a:pPr>
          <a:r>
            <a:rPr lang="uk-UA" sz="1100" b="0" i="0" kern="1200" dirty="0"/>
            <a:t> </a:t>
          </a:r>
        </a:p>
        <a:p>
          <a:pPr marL="0" lvl="0" indent="0" algn="l" defTabSz="488950">
            <a:lnSpc>
              <a:spcPct val="90000"/>
            </a:lnSpc>
            <a:spcBef>
              <a:spcPct val="0"/>
            </a:spcBef>
            <a:spcAft>
              <a:spcPct val="35000"/>
            </a:spcAft>
            <a:buNone/>
          </a:pPr>
          <a:r>
            <a:rPr lang="uk-UA" sz="1800" b="0" i="0" kern="1200" dirty="0"/>
            <a:t>присвоюється (не присвоюється) </a:t>
          </a:r>
          <a:r>
            <a:rPr lang="uk-UA" sz="1800" b="0" i="0" kern="1200" dirty="0">
              <a:solidFill>
                <a:srgbClr val="FFFF00"/>
              </a:solidFill>
            </a:rPr>
            <a:t>педагогічне звання, </a:t>
          </a:r>
          <a:r>
            <a:rPr lang="uk-UA" sz="1800" b="0" i="0" kern="1200" dirty="0"/>
            <a:t>підтверджується (не підтверджується) раніше присвоєне педагогічне звання (у разі наявності)</a:t>
          </a:r>
          <a:endParaRPr lang="en-US" sz="1800" kern="1200" dirty="0"/>
        </a:p>
      </dsp:txBody>
      <dsp:txXfrm>
        <a:off x="3314513" y="1468661"/>
        <a:ext cx="2946490" cy="2146155"/>
      </dsp:txXfrm>
    </dsp:sp>
    <dsp:sp modelId="{D2C65FB0-B346-43AE-8F21-3B139079F089}">
      <dsp:nvSpPr>
        <dsp:cNvPr id="0" name=""/>
        <dsp:cNvSpPr/>
      </dsp:nvSpPr>
      <dsp:spPr>
        <a:xfrm>
          <a:off x="3479347" y="415285"/>
          <a:ext cx="2616823" cy="71355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8484" tIns="165100" rIns="258484" bIns="165100" numCol="1" spcCol="1270" anchor="ctr" anchorCtr="0">
          <a:noAutofit/>
        </a:bodyPr>
        <a:lstStyle/>
        <a:p>
          <a:pPr marL="0" lvl="0" indent="0" algn="l" defTabSz="933450">
            <a:lnSpc>
              <a:spcPct val="90000"/>
            </a:lnSpc>
            <a:spcBef>
              <a:spcPct val="0"/>
            </a:spcBef>
            <a:spcAft>
              <a:spcPct val="35000"/>
            </a:spcAft>
            <a:buNone/>
          </a:pPr>
          <a:r>
            <a:rPr lang="en-US" sz="2100" kern="1200"/>
            <a:t>02</a:t>
          </a:r>
          <a:endParaRPr lang="en-US" sz="2100" kern="1200" dirty="0"/>
        </a:p>
      </dsp:txBody>
      <dsp:txXfrm>
        <a:off x="3479347" y="415285"/>
        <a:ext cx="2616823" cy="713551"/>
      </dsp:txXfrm>
    </dsp:sp>
    <dsp:sp modelId="{4A0F6AD5-09A7-4506-B555-BCBE927CC6D7}">
      <dsp:nvSpPr>
        <dsp:cNvPr id="0" name=""/>
        <dsp:cNvSpPr/>
      </dsp:nvSpPr>
      <dsp:spPr>
        <a:xfrm>
          <a:off x="6290365" y="0"/>
          <a:ext cx="4197070" cy="418897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484" tIns="0" rIns="258484" bIns="330200" numCol="1" spcCol="1270" anchor="t" anchorCtr="0">
          <a:noAutofit/>
        </a:bodyPr>
        <a:lstStyle/>
        <a:p>
          <a:pPr marL="0" lvl="0" indent="0" algn="just" defTabSz="800100">
            <a:lnSpc>
              <a:spcPct val="90000"/>
            </a:lnSpc>
            <a:spcBef>
              <a:spcPct val="0"/>
            </a:spcBef>
            <a:spcAft>
              <a:spcPct val="35000"/>
            </a:spcAft>
            <a:buNone/>
          </a:pPr>
          <a:r>
            <a:rPr lang="uk-UA" sz="1800" b="0" i="1" kern="1200" dirty="0"/>
            <a:t>Педагогічним працівникам, посади яких не передбачають присвоєння кваліфікаційних категорій за результатами атестації визначається відповідність (невідповідність) займаній посаді та у порядку, визначеному законодавством, </a:t>
          </a:r>
          <a:r>
            <a:rPr lang="uk-UA" sz="1800" b="1" i="1" kern="1200" dirty="0">
              <a:solidFill>
                <a:srgbClr val="FFFF00"/>
              </a:solidFill>
            </a:rPr>
            <a:t>встановлюється (підтверджується) тарифний розряд</a:t>
          </a:r>
          <a:r>
            <a:rPr lang="uk-UA" sz="1800" b="1" i="1" kern="1200" dirty="0"/>
            <a:t>.</a:t>
          </a:r>
          <a:endParaRPr lang="en-US" sz="1800" kern="1200" dirty="0"/>
        </a:p>
      </dsp:txBody>
      <dsp:txXfrm>
        <a:off x="6290365" y="1675591"/>
        <a:ext cx="4197070" cy="2513387"/>
      </dsp:txXfrm>
    </dsp:sp>
    <dsp:sp modelId="{FCFBF91F-9E01-4CD2-9C00-2669FD49765D}">
      <dsp:nvSpPr>
        <dsp:cNvPr id="0" name=""/>
        <dsp:cNvSpPr/>
      </dsp:nvSpPr>
      <dsp:spPr>
        <a:xfrm>
          <a:off x="6702672" y="0"/>
          <a:ext cx="2616823" cy="169462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8484" tIns="165100" rIns="258484" bIns="165100" numCol="1" spcCol="1270" anchor="ctr" anchorCtr="0">
          <a:noAutofit/>
        </a:bodyPr>
        <a:lstStyle/>
        <a:p>
          <a:pPr marL="0" lvl="0" indent="0" algn="l" defTabSz="933450">
            <a:lnSpc>
              <a:spcPct val="90000"/>
            </a:lnSpc>
            <a:spcBef>
              <a:spcPct val="0"/>
            </a:spcBef>
            <a:spcAft>
              <a:spcPct val="35000"/>
            </a:spcAft>
            <a:buNone/>
          </a:pPr>
          <a:r>
            <a:rPr lang="en-US" sz="2100" kern="1200"/>
            <a:t>03</a:t>
          </a:r>
          <a:endParaRPr lang="en-US" sz="2100" kern="1200" dirty="0"/>
        </a:p>
      </dsp:txBody>
      <dsp:txXfrm>
        <a:off x="6702672" y="0"/>
        <a:ext cx="2616823" cy="169462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9A3FC3-2995-429D-94F6-B3AF9011253D}">
      <dsp:nvSpPr>
        <dsp:cNvPr id="0" name=""/>
        <dsp:cNvSpPr/>
      </dsp:nvSpPr>
      <dsp:spPr>
        <a:xfrm>
          <a:off x="3309" y="1007481"/>
          <a:ext cx="2721852" cy="16331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0" i="0" kern="1200" dirty="0"/>
            <a:t>Для атестації педагогічних працівників щорічно </a:t>
          </a:r>
          <a:r>
            <a:rPr lang="uk-UA" sz="1800" b="1" i="0" kern="1200" dirty="0">
              <a:solidFill>
                <a:srgbClr val="FFFF00"/>
              </a:solidFill>
            </a:rPr>
            <a:t>не пізніше 20 вересня </a:t>
          </a:r>
          <a:r>
            <a:rPr lang="uk-UA" sz="1800" b="0" i="0" kern="1200" dirty="0"/>
            <a:t>створюються атестаційні комісії.</a:t>
          </a:r>
          <a:endParaRPr lang="en-US" sz="1800" kern="1200" dirty="0"/>
        </a:p>
      </dsp:txBody>
      <dsp:txXfrm>
        <a:off x="51141" y="1055313"/>
        <a:ext cx="2626188" cy="1537447"/>
      </dsp:txXfrm>
    </dsp:sp>
    <dsp:sp modelId="{3BE2AE38-F1AA-4250-82C5-EEE2B3EEB261}">
      <dsp:nvSpPr>
        <dsp:cNvPr id="0" name=""/>
        <dsp:cNvSpPr/>
      </dsp:nvSpPr>
      <dsp:spPr>
        <a:xfrm>
          <a:off x="2964684" y="1486527"/>
          <a:ext cx="577032" cy="67501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2964684" y="1621531"/>
        <a:ext cx="403922" cy="405011"/>
      </dsp:txXfrm>
    </dsp:sp>
    <dsp:sp modelId="{0C5EC5C7-0435-4002-A05A-63044AB3905D}">
      <dsp:nvSpPr>
        <dsp:cNvPr id="0" name=""/>
        <dsp:cNvSpPr/>
      </dsp:nvSpPr>
      <dsp:spPr>
        <a:xfrm>
          <a:off x="3813902" y="483767"/>
          <a:ext cx="2340656" cy="26805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0" i="0" kern="1200" dirty="0"/>
            <a:t>Атестаційні комісії </a:t>
          </a:r>
          <a:r>
            <a:rPr lang="en-GB" sz="1800" b="0" i="0" kern="1200" dirty="0"/>
            <a:t>I </a:t>
          </a:r>
          <a:r>
            <a:rPr lang="uk-UA" sz="1800" b="0" i="0" kern="1200" dirty="0"/>
            <a:t>рівня створюються в закладах освіти, відокремлених структурних підрозділах, </a:t>
          </a:r>
          <a:r>
            <a:rPr lang="uk-UA" sz="1800" b="0" i="0" kern="1200" dirty="0">
              <a:solidFill>
                <a:srgbClr val="FFFF00"/>
              </a:solidFill>
            </a:rPr>
            <a:t>у яких працює більше 15 педагогічних працівників</a:t>
          </a:r>
          <a:r>
            <a:rPr lang="uk-UA" sz="1300" b="0" i="0" kern="1200" dirty="0">
              <a:solidFill>
                <a:srgbClr val="FFFF00"/>
              </a:solidFill>
            </a:rPr>
            <a:t>.</a:t>
          </a:r>
          <a:endParaRPr lang="en-US" sz="1300" kern="1200" dirty="0">
            <a:solidFill>
              <a:srgbClr val="FFFF00"/>
            </a:solidFill>
          </a:endParaRPr>
        </a:p>
      </dsp:txBody>
      <dsp:txXfrm>
        <a:off x="3882457" y="552322"/>
        <a:ext cx="2203546" cy="2543429"/>
      </dsp:txXfrm>
    </dsp:sp>
    <dsp:sp modelId="{2AA5C11C-527E-4121-ADAB-B607C5328DA6}">
      <dsp:nvSpPr>
        <dsp:cNvPr id="0" name=""/>
        <dsp:cNvSpPr/>
      </dsp:nvSpPr>
      <dsp:spPr>
        <a:xfrm>
          <a:off x="6394081" y="1486527"/>
          <a:ext cx="577032" cy="67501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6394081" y="1621531"/>
        <a:ext cx="403922" cy="405011"/>
      </dsp:txXfrm>
    </dsp:sp>
    <dsp:sp modelId="{A7E86F50-36E2-4D23-8434-22945701FEF7}">
      <dsp:nvSpPr>
        <dsp:cNvPr id="0" name=""/>
        <dsp:cNvSpPr/>
      </dsp:nvSpPr>
      <dsp:spPr>
        <a:xfrm>
          <a:off x="7243299" y="206913"/>
          <a:ext cx="3211840" cy="32342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0" i="0" kern="1200" dirty="0"/>
            <a:t>Атестаційні комісії </a:t>
          </a:r>
          <a:r>
            <a:rPr lang="en-GB" sz="1800" b="0" i="0" kern="1200" dirty="0"/>
            <a:t>II </a:t>
          </a:r>
          <a:r>
            <a:rPr lang="uk-UA" sz="1800" b="0" i="0" kern="1200" dirty="0"/>
            <a:t>рівня створюються в органах управління у сфері освіти сільських, селищних, міських рад, закладах професійної (професійно-технічної) освіти, фахової </a:t>
          </a:r>
          <a:r>
            <a:rPr lang="uk-UA" sz="1800" b="0" i="0" kern="1200" dirty="0" err="1"/>
            <a:t>передвищої</a:t>
          </a:r>
          <a:r>
            <a:rPr lang="uk-UA" sz="1800" b="0" i="0" kern="1200" dirty="0"/>
            <a:t> та вищої освіти, які мають відокремлені структурні підрозділи.</a:t>
          </a:r>
          <a:endParaRPr lang="en-US" sz="1800" kern="1200" dirty="0"/>
        </a:p>
      </dsp:txBody>
      <dsp:txXfrm>
        <a:off x="7337371" y="300985"/>
        <a:ext cx="3023696" cy="30461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A340AB-77EF-465B-B449-777D75622FEC}">
      <dsp:nvSpPr>
        <dsp:cNvPr id="0" name=""/>
        <dsp:cNvSpPr/>
      </dsp:nvSpPr>
      <dsp:spPr>
        <a:xfrm>
          <a:off x="0" y="0"/>
          <a:ext cx="7688424" cy="8259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uk-UA" sz="2000" b="1" kern="1200" dirty="0">
              <a:solidFill>
                <a:srgbClr val="FFFF00"/>
              </a:solidFill>
            </a:rPr>
            <a:t>Осучаснили процедуру проведення засідання атестаційної комісії.</a:t>
          </a:r>
          <a:endParaRPr lang="en-US" sz="2000" kern="1200" dirty="0">
            <a:solidFill>
              <a:srgbClr val="FFFF00"/>
            </a:solidFill>
          </a:endParaRPr>
        </a:p>
      </dsp:txBody>
      <dsp:txXfrm>
        <a:off x="24191" y="24191"/>
        <a:ext cx="6129372" cy="777564"/>
      </dsp:txXfrm>
    </dsp:sp>
    <dsp:sp modelId="{64748077-1D46-474D-BDE0-FA85FFD28D72}">
      <dsp:nvSpPr>
        <dsp:cNvPr id="0" name=""/>
        <dsp:cNvSpPr/>
      </dsp:nvSpPr>
      <dsp:spPr>
        <a:xfrm>
          <a:off x="451964" y="839751"/>
          <a:ext cx="7873023" cy="26763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uk-UA" sz="1800" kern="1200" dirty="0"/>
            <a:t>В нове Положення внесли норми, відповідно до яких </a:t>
          </a:r>
          <a:r>
            <a:rPr lang="uk-UA" sz="1800" u="sng" kern="1200" dirty="0"/>
            <a:t>засідання атестаційної комісії можна проводити в режимі відеоконференцій</a:t>
          </a:r>
          <a:r>
            <a:rPr lang="uk-UA" sz="1800" kern="1200" dirty="0">
              <a:solidFill>
                <a:schemeClr val="bg1"/>
              </a:solidFill>
            </a:rPr>
            <a:t>.</a:t>
          </a:r>
          <a:r>
            <a:rPr lang="uk-UA" sz="1800" b="1" kern="1200" dirty="0">
              <a:solidFill>
                <a:schemeClr val="bg1"/>
              </a:solidFill>
              <a:effectLst/>
              <a:latin typeface="Roboto" panose="02000000000000000000" pitchFamily="2" charset="0"/>
              <a:ea typeface="Times New Roman" panose="02020603050405020304" pitchFamily="18" charset="0"/>
              <a:cs typeface="Times New Roman" panose="02020603050405020304" pitchFamily="18" charset="0"/>
            </a:rPr>
            <a:t> </a:t>
          </a:r>
          <a:r>
            <a:rPr lang="uk-UA" sz="1800" b="1" kern="1200" dirty="0">
              <a:solidFill>
                <a:srgbClr val="FFFF00"/>
              </a:solidFill>
              <a:effectLst/>
              <a:latin typeface="Roboto" panose="02000000000000000000" pitchFamily="2" charset="0"/>
              <a:ea typeface="Times New Roman" panose="02020603050405020304" pitchFamily="18" charset="0"/>
              <a:cs typeface="Times New Roman" panose="02020603050405020304" pitchFamily="18" charset="0"/>
            </a:rPr>
            <a:t>Згідно з Положенням педагогічний працівник може подавати до атестаційної комісії документи: </a:t>
          </a:r>
          <a:r>
            <a:rPr lang="uk-UA" sz="1800" kern="1200" dirty="0">
              <a:solidFill>
                <a:schemeClr val="bg1"/>
              </a:solidFill>
              <a:effectLst/>
              <a:latin typeface="Roboto" panose="02000000000000000000" pitchFamily="2" charset="0"/>
              <a:ea typeface="Times New Roman" panose="02020603050405020304" pitchFamily="18" charset="0"/>
              <a:cs typeface="Times New Roman" panose="02020603050405020304" pitchFamily="18" charset="0"/>
            </a:rPr>
            <a:t>в паперовій формі;  в електронній формі (кожен документ в окремому файлі у форматі PDF). Вони надсилаються на адресу електронної пошти, попередньо визначеною атестаційною комісією, з підтвердженням про отримання</a:t>
          </a:r>
          <a:r>
            <a:rPr lang="uk-UA" sz="1800" kern="1200" dirty="0">
              <a:solidFill>
                <a:srgbClr val="00B0F0"/>
              </a:solidFill>
              <a:effectLst/>
              <a:latin typeface="Roboto" panose="02000000000000000000" pitchFamily="2" charset="0"/>
              <a:ea typeface="Times New Roman" panose="02020603050405020304" pitchFamily="18" charset="0"/>
              <a:cs typeface="Times New Roman" panose="02020603050405020304" pitchFamily="18" charset="0"/>
            </a:rPr>
            <a:t>. </a:t>
          </a:r>
          <a:br>
            <a:rPr lang="uk-UA" sz="1800" b="1" kern="1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br>
          <a:endParaRPr lang="en-US" sz="1800" kern="1200" dirty="0"/>
        </a:p>
      </dsp:txBody>
      <dsp:txXfrm>
        <a:off x="530353" y="918140"/>
        <a:ext cx="6146914" cy="2519608"/>
      </dsp:txXfrm>
    </dsp:sp>
    <dsp:sp modelId="{D3DC85B8-7BB9-4C1D-8FD2-4E093E03DFEF}">
      <dsp:nvSpPr>
        <dsp:cNvPr id="0" name=""/>
        <dsp:cNvSpPr/>
      </dsp:nvSpPr>
      <dsp:spPr>
        <a:xfrm>
          <a:off x="1268897" y="3389991"/>
          <a:ext cx="7688424" cy="13671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uk-UA" sz="1800" b="1" kern="1200" dirty="0"/>
            <a:t>Атестаційна комісія також може надсилати інформацію про проведення засідань працівнику на електронну адресу, яку він вказав у заяві, запрошувати, надсилати сканований підписаний атестаційний лист.</a:t>
          </a:r>
          <a:endParaRPr lang="en-US" sz="1800" b="1" kern="1200" dirty="0"/>
        </a:p>
      </dsp:txBody>
      <dsp:txXfrm>
        <a:off x="1308939" y="3430033"/>
        <a:ext cx="6085416" cy="1287037"/>
      </dsp:txXfrm>
    </dsp:sp>
    <dsp:sp modelId="{995629C7-2667-408A-8285-07C07784EC1B}">
      <dsp:nvSpPr>
        <dsp:cNvPr id="0" name=""/>
        <dsp:cNvSpPr/>
      </dsp:nvSpPr>
      <dsp:spPr>
        <a:xfrm>
          <a:off x="1836995" y="4688439"/>
          <a:ext cx="7688424" cy="13671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uk-UA" sz="1800" b="1" kern="1200" dirty="0"/>
            <a:t>У новому Положенні враховані й форс-мажорні обставини, які унеможливлюють проведення засідання атестаційної комісії чи роботу атестаційної комісії. Атестацію можна відтермінувати до закінчення надзвичайних обставин, які спричинили відтермінування</a:t>
          </a:r>
          <a:r>
            <a:rPr lang="uk-UA" sz="1600" kern="1200" dirty="0"/>
            <a:t>.</a:t>
          </a:r>
          <a:endParaRPr lang="en-US" sz="1600" kern="1200" dirty="0"/>
        </a:p>
      </dsp:txBody>
      <dsp:txXfrm>
        <a:off x="1877037" y="4728481"/>
        <a:ext cx="6075805" cy="1287037"/>
      </dsp:txXfrm>
    </dsp:sp>
    <dsp:sp modelId="{32490AA9-709D-4FF9-99C1-E946097309F0}">
      <dsp:nvSpPr>
        <dsp:cNvPr id="0" name=""/>
        <dsp:cNvSpPr/>
      </dsp:nvSpPr>
      <dsp:spPr>
        <a:xfrm>
          <a:off x="6697158" y="305538"/>
          <a:ext cx="888628" cy="8886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897099" y="305538"/>
        <a:ext cx="488746" cy="668693"/>
      </dsp:txXfrm>
    </dsp:sp>
    <dsp:sp modelId="{5AAE2108-E2F2-478D-B623-FBDFE3CE7B3F}">
      <dsp:nvSpPr>
        <dsp:cNvPr id="0" name=""/>
        <dsp:cNvSpPr/>
      </dsp:nvSpPr>
      <dsp:spPr>
        <a:xfrm>
          <a:off x="7397047" y="2830730"/>
          <a:ext cx="888628" cy="8886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596988" y="2830730"/>
        <a:ext cx="488746" cy="668693"/>
      </dsp:txXfrm>
    </dsp:sp>
    <dsp:sp modelId="{9BF1C465-54DD-49DE-A3B3-871F08621BDD}">
      <dsp:nvSpPr>
        <dsp:cNvPr id="0" name=""/>
        <dsp:cNvSpPr/>
      </dsp:nvSpPr>
      <dsp:spPr>
        <a:xfrm>
          <a:off x="8087326" y="4166501"/>
          <a:ext cx="888628" cy="8886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87267" y="4166501"/>
        <a:ext cx="488746" cy="66869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C46A2D-2FEC-442E-B881-A4C5FEFB88E6}">
      <dsp:nvSpPr>
        <dsp:cNvPr id="0" name=""/>
        <dsp:cNvSpPr/>
      </dsp:nvSpPr>
      <dsp:spPr>
        <a:xfrm>
          <a:off x="2953760" y="1346342"/>
          <a:ext cx="695506" cy="91440"/>
        </a:xfrm>
        <a:custGeom>
          <a:avLst/>
          <a:gdLst/>
          <a:ahLst/>
          <a:cxnLst/>
          <a:rect l="0" t="0" r="0" b="0"/>
          <a:pathLst>
            <a:path>
              <a:moveTo>
                <a:pt x="0" y="45720"/>
              </a:moveTo>
              <a:lnTo>
                <a:pt x="364853" y="45720"/>
              </a:lnTo>
              <a:lnTo>
                <a:pt x="364853" y="130927"/>
              </a:lnTo>
              <a:lnTo>
                <a:pt x="695506" y="130927"/>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83236" y="1388666"/>
        <a:ext cx="36554" cy="6791"/>
      </dsp:txXfrm>
    </dsp:sp>
    <dsp:sp modelId="{77554B72-06D6-4641-B142-3686DC24D89F}">
      <dsp:nvSpPr>
        <dsp:cNvPr id="0" name=""/>
        <dsp:cNvSpPr/>
      </dsp:nvSpPr>
      <dsp:spPr>
        <a:xfrm>
          <a:off x="5584" y="507069"/>
          <a:ext cx="2949975" cy="17699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551" tIns="151732" rIns="144551" bIns="151732" numCol="1" spcCol="1270" anchor="ctr" anchorCtr="0">
          <a:noAutofit/>
        </a:bodyPr>
        <a:lstStyle/>
        <a:p>
          <a:pPr marL="0" lvl="0" indent="0" algn="ctr" defTabSz="1066800">
            <a:lnSpc>
              <a:spcPct val="90000"/>
            </a:lnSpc>
            <a:spcBef>
              <a:spcPct val="0"/>
            </a:spcBef>
            <a:spcAft>
              <a:spcPct val="35000"/>
            </a:spcAft>
            <a:buNone/>
          </a:pPr>
          <a:r>
            <a:rPr lang="uk-UA" sz="2400" b="1" kern="1200" dirty="0">
              <a:solidFill>
                <a:srgbClr val="FFFF00"/>
              </a:solidFill>
            </a:rPr>
            <a:t>Голова атестаційної комісії </a:t>
          </a:r>
          <a:endParaRPr lang="en-US" sz="2400" kern="1200" dirty="0">
            <a:solidFill>
              <a:srgbClr val="FFFF00"/>
            </a:solidFill>
          </a:endParaRPr>
        </a:p>
      </dsp:txBody>
      <dsp:txXfrm>
        <a:off x="5584" y="507069"/>
        <a:ext cx="2949975" cy="1769985"/>
      </dsp:txXfrm>
    </dsp:sp>
    <dsp:sp modelId="{3F363D48-22C8-44B2-8B2B-58C384892983}">
      <dsp:nvSpPr>
        <dsp:cNvPr id="0" name=""/>
        <dsp:cNvSpPr/>
      </dsp:nvSpPr>
      <dsp:spPr>
        <a:xfrm>
          <a:off x="6617216" y="1346342"/>
          <a:ext cx="600281" cy="91440"/>
        </a:xfrm>
        <a:custGeom>
          <a:avLst/>
          <a:gdLst/>
          <a:ahLst/>
          <a:cxnLst/>
          <a:rect l="0" t="0" r="0" b="0"/>
          <a:pathLst>
            <a:path>
              <a:moveTo>
                <a:pt x="0" y="130927"/>
              </a:moveTo>
              <a:lnTo>
                <a:pt x="317240" y="130927"/>
              </a:lnTo>
              <a:lnTo>
                <a:pt x="317240" y="45720"/>
              </a:lnTo>
              <a:lnTo>
                <a:pt x="600281"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01442" y="1388666"/>
        <a:ext cx="31830" cy="6791"/>
      </dsp:txXfrm>
    </dsp:sp>
    <dsp:sp modelId="{EFF5FA52-F90E-4DE3-AFCB-ECA1A6057975}">
      <dsp:nvSpPr>
        <dsp:cNvPr id="0" name=""/>
        <dsp:cNvSpPr/>
      </dsp:nvSpPr>
      <dsp:spPr>
        <a:xfrm>
          <a:off x="3681667" y="243173"/>
          <a:ext cx="2937349" cy="24681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551" tIns="151732" rIns="144551" bIns="151732" numCol="1" spcCol="1270" anchor="ctr" anchorCtr="0">
          <a:noAutofit/>
        </a:bodyPr>
        <a:lstStyle/>
        <a:p>
          <a:pPr marL="0" lvl="0" indent="0" algn="just" defTabSz="1066800">
            <a:lnSpc>
              <a:spcPct val="90000"/>
            </a:lnSpc>
            <a:spcBef>
              <a:spcPct val="0"/>
            </a:spcBef>
            <a:spcAft>
              <a:spcPct val="35000"/>
            </a:spcAft>
            <a:buNone/>
          </a:pPr>
          <a:r>
            <a:rPr lang="en-GB" sz="2400" kern="1200" dirty="0">
              <a:solidFill>
                <a:srgbClr val="FFFF00"/>
              </a:solidFill>
            </a:rPr>
            <a:t>I </a:t>
          </a:r>
          <a:r>
            <a:rPr lang="uk-UA" sz="2400" kern="1200" dirty="0">
              <a:solidFill>
                <a:srgbClr val="FFFF00"/>
              </a:solidFill>
            </a:rPr>
            <a:t>рівня — керівник або заступник керівника закладу освіти, структурного підрозділу</a:t>
          </a:r>
          <a:endParaRPr lang="en-US" sz="2400" kern="1200" dirty="0">
            <a:solidFill>
              <a:srgbClr val="FFFF00"/>
            </a:solidFill>
          </a:endParaRPr>
        </a:p>
      </dsp:txBody>
      <dsp:txXfrm>
        <a:off x="3681667" y="243173"/>
        <a:ext cx="2937349" cy="2468191"/>
      </dsp:txXfrm>
    </dsp:sp>
    <dsp:sp modelId="{86CBFC21-315F-4C11-A154-14B4431A6A93}">
      <dsp:nvSpPr>
        <dsp:cNvPr id="0" name=""/>
        <dsp:cNvSpPr/>
      </dsp:nvSpPr>
      <dsp:spPr>
        <a:xfrm>
          <a:off x="2572240" y="2745008"/>
          <a:ext cx="6281279" cy="703870"/>
        </a:xfrm>
        <a:custGeom>
          <a:avLst/>
          <a:gdLst/>
          <a:ahLst/>
          <a:cxnLst/>
          <a:rect l="0" t="0" r="0" b="0"/>
          <a:pathLst>
            <a:path>
              <a:moveTo>
                <a:pt x="6281279" y="0"/>
              </a:moveTo>
              <a:lnTo>
                <a:pt x="6281279" y="369035"/>
              </a:lnTo>
              <a:lnTo>
                <a:pt x="0" y="369035"/>
              </a:lnTo>
              <a:lnTo>
                <a:pt x="0" y="70387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54778" y="3093548"/>
        <a:ext cx="316203" cy="6791"/>
      </dsp:txXfrm>
    </dsp:sp>
    <dsp:sp modelId="{E5207D66-5DE9-4A13-8D4B-7B3D6522442D}">
      <dsp:nvSpPr>
        <dsp:cNvPr id="0" name=""/>
        <dsp:cNvSpPr/>
      </dsp:nvSpPr>
      <dsp:spPr>
        <a:xfrm>
          <a:off x="7249898" y="37315"/>
          <a:ext cx="3207242" cy="27094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551" tIns="151732" rIns="144551" bIns="151732" numCol="1" spcCol="1270" anchor="ctr" anchorCtr="0">
          <a:noAutofit/>
        </a:bodyPr>
        <a:lstStyle/>
        <a:p>
          <a:pPr marL="0" lvl="0" indent="0" algn="just" defTabSz="800100">
            <a:lnSpc>
              <a:spcPct val="90000"/>
            </a:lnSpc>
            <a:spcBef>
              <a:spcPct val="0"/>
            </a:spcBef>
            <a:spcAft>
              <a:spcPct val="35000"/>
            </a:spcAft>
            <a:buNone/>
          </a:pPr>
          <a:r>
            <a:rPr lang="en-GB" sz="1800" kern="1200" dirty="0">
              <a:solidFill>
                <a:srgbClr val="FFFF00"/>
              </a:solidFill>
            </a:rPr>
            <a:t>II—III </a:t>
          </a:r>
          <a:r>
            <a:rPr lang="uk-UA" sz="1800" kern="1200" dirty="0">
              <a:solidFill>
                <a:srgbClr val="FFFF00"/>
              </a:solidFill>
            </a:rPr>
            <a:t>рівня — керівник або заступник керівника органу управління у сфері освіти</a:t>
          </a:r>
          <a:r>
            <a:rPr lang="uk-UA" sz="1800" kern="1200" dirty="0"/>
            <a:t>, закладу вищої освіти, який має відокремлені структурні підрозділи, що забезпечують здобуття загальної середньої, професійної (професійно-технічної), фахової </a:t>
          </a:r>
          <a:r>
            <a:rPr lang="uk-UA" sz="1800" kern="1200" dirty="0" err="1"/>
            <a:t>передвищої</a:t>
          </a:r>
          <a:r>
            <a:rPr lang="uk-UA" sz="1800" kern="1200" dirty="0"/>
            <a:t> освіти.</a:t>
          </a:r>
          <a:endParaRPr lang="en-US" sz="1800" kern="1200" dirty="0"/>
        </a:p>
      </dsp:txBody>
      <dsp:txXfrm>
        <a:off x="7249898" y="37315"/>
        <a:ext cx="3207242" cy="2709493"/>
      </dsp:txXfrm>
    </dsp:sp>
    <dsp:sp modelId="{9825FDDF-66E8-4EC1-91A2-83216C411664}">
      <dsp:nvSpPr>
        <dsp:cNvPr id="0" name=""/>
        <dsp:cNvSpPr/>
      </dsp:nvSpPr>
      <dsp:spPr>
        <a:xfrm>
          <a:off x="4045428" y="4545428"/>
          <a:ext cx="461308" cy="91440"/>
        </a:xfrm>
        <a:custGeom>
          <a:avLst/>
          <a:gdLst/>
          <a:ahLst/>
          <a:cxnLst/>
          <a:rect l="0" t="0" r="0" b="0"/>
          <a:pathLst>
            <a:path>
              <a:moveTo>
                <a:pt x="0" y="73703"/>
              </a:moveTo>
              <a:lnTo>
                <a:pt x="247754" y="73703"/>
              </a:lnTo>
              <a:lnTo>
                <a:pt x="247754" y="45720"/>
              </a:lnTo>
              <a:lnTo>
                <a:pt x="46130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63764" y="4587752"/>
        <a:ext cx="24635" cy="6791"/>
      </dsp:txXfrm>
    </dsp:sp>
    <dsp:sp modelId="{DF674283-E052-4692-8306-5A135627EFE2}">
      <dsp:nvSpPr>
        <dsp:cNvPr id="0" name=""/>
        <dsp:cNvSpPr/>
      </dsp:nvSpPr>
      <dsp:spPr>
        <a:xfrm>
          <a:off x="1097252" y="3481279"/>
          <a:ext cx="2949975" cy="227570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551" tIns="151732" rIns="144551" bIns="151732" numCol="1" spcCol="1270" anchor="ctr" anchorCtr="0">
          <a:noAutofit/>
        </a:bodyPr>
        <a:lstStyle/>
        <a:p>
          <a:pPr marL="0" lvl="0" indent="0" algn="just" defTabSz="800100">
            <a:lnSpc>
              <a:spcPct val="90000"/>
            </a:lnSpc>
            <a:spcBef>
              <a:spcPct val="0"/>
            </a:spcBef>
            <a:spcAft>
              <a:spcPct val="35000"/>
            </a:spcAft>
            <a:buNone/>
          </a:pPr>
          <a:r>
            <a:rPr lang="uk-UA" sz="1800" kern="1200" dirty="0"/>
            <a:t>Якщо голова атестаційної комісії відсутній, атестаційна комісія має обрати головуючим іншого члена атестаційної комісії, крім її секретаря</a:t>
          </a:r>
          <a:r>
            <a:rPr lang="uk-UA" sz="1300" kern="1200" dirty="0"/>
            <a:t>.</a:t>
          </a:r>
          <a:endParaRPr lang="en-US" sz="1300" kern="1200" dirty="0"/>
        </a:p>
      </dsp:txBody>
      <dsp:txXfrm>
        <a:off x="1097252" y="3481279"/>
        <a:ext cx="2949975" cy="2275705"/>
      </dsp:txXfrm>
    </dsp:sp>
    <dsp:sp modelId="{A7B6E83F-CC93-4E08-9A49-2BACEA1854B3}">
      <dsp:nvSpPr>
        <dsp:cNvPr id="0" name=""/>
        <dsp:cNvSpPr/>
      </dsp:nvSpPr>
      <dsp:spPr>
        <a:xfrm>
          <a:off x="4539136" y="3425303"/>
          <a:ext cx="5127647" cy="23316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551" tIns="151732" rIns="144551" bIns="151732" numCol="1" spcCol="1270" anchor="ctr" anchorCtr="0">
          <a:noAutofit/>
        </a:bodyPr>
        <a:lstStyle/>
        <a:p>
          <a:pPr marL="0" lvl="0" indent="0" algn="just" defTabSz="889000">
            <a:lnSpc>
              <a:spcPct val="90000"/>
            </a:lnSpc>
            <a:spcBef>
              <a:spcPct val="0"/>
            </a:spcBef>
            <a:spcAft>
              <a:spcPct val="35000"/>
            </a:spcAft>
            <a:buNone/>
          </a:pPr>
          <a:endParaRPr lang="uk-UA" sz="2000" kern="1200" dirty="0"/>
        </a:p>
        <a:p>
          <a:pPr marL="0" lvl="0" indent="0" algn="just" defTabSz="889000">
            <a:lnSpc>
              <a:spcPct val="90000"/>
            </a:lnSpc>
            <a:spcBef>
              <a:spcPct val="0"/>
            </a:spcBef>
            <a:spcAft>
              <a:spcPct val="35000"/>
            </a:spcAft>
            <a:buNone/>
          </a:pPr>
          <a:r>
            <a:rPr lang="uk-UA" sz="2000" kern="1200" dirty="0"/>
            <a:t>Голова атестаційної комісії проводить засідання атестаційної комісії, бере участь у голосуванні під час прийняття рішень атестаційної комісії, підписує протоколи засідань атестаційної комісії та атестаційні листи.</a:t>
          </a:r>
          <a:br>
            <a:rPr lang="uk-UA" sz="2000" kern="1200" dirty="0"/>
          </a:br>
          <a:br>
            <a:rPr lang="uk-UA" sz="2000" kern="1200" dirty="0"/>
          </a:br>
          <a:endParaRPr lang="en-US" sz="2000" kern="1200" dirty="0"/>
        </a:p>
      </dsp:txBody>
      <dsp:txXfrm>
        <a:off x="4539136" y="3425303"/>
        <a:ext cx="5127647" cy="233169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42555-7CFC-4BB5-BEA7-3BCB85242626}">
      <dsp:nvSpPr>
        <dsp:cNvPr id="0" name=""/>
        <dsp:cNvSpPr/>
      </dsp:nvSpPr>
      <dsp:spPr>
        <a:xfrm>
          <a:off x="350724" y="402"/>
          <a:ext cx="3309802" cy="24054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DC5F17-A9F3-4EF2-B1F3-F6B8289C0DD9}">
      <dsp:nvSpPr>
        <dsp:cNvPr id="0" name=""/>
        <dsp:cNvSpPr/>
      </dsp:nvSpPr>
      <dsp:spPr>
        <a:xfrm>
          <a:off x="771617" y="400251"/>
          <a:ext cx="3309802" cy="240540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uk-UA" sz="2100" b="1" kern="1200" dirty="0"/>
            <a:t>Спростили норму щодо підписання протоколу та атестаційних листів.</a:t>
          </a:r>
          <a:endParaRPr lang="en-US" sz="2100" kern="1200" dirty="0"/>
        </a:p>
      </dsp:txBody>
      <dsp:txXfrm>
        <a:off x="842069" y="470703"/>
        <a:ext cx="3168898" cy="2264503"/>
      </dsp:txXfrm>
    </dsp:sp>
    <dsp:sp modelId="{36D877BA-E505-4B9F-9789-BF44607A5040}">
      <dsp:nvSpPr>
        <dsp:cNvPr id="0" name=""/>
        <dsp:cNvSpPr/>
      </dsp:nvSpPr>
      <dsp:spPr>
        <a:xfrm>
          <a:off x="4909603" y="-66356"/>
          <a:ext cx="4478943" cy="24054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A76EB9-8520-46F7-A114-FDFCEBD8D76A}">
      <dsp:nvSpPr>
        <dsp:cNvPr id="0" name=""/>
        <dsp:cNvSpPr/>
      </dsp:nvSpPr>
      <dsp:spPr>
        <a:xfrm>
          <a:off x="5330497" y="333492"/>
          <a:ext cx="4478943" cy="240540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uk-UA" sz="2100" kern="1200" dirty="0"/>
            <a:t>І протокол засідання атестаційної комісії, й атестаційні листи мають підписувати </a:t>
          </a:r>
          <a:r>
            <a:rPr lang="uk-UA" sz="2100" b="1" i="1" u="sng" kern="1200" dirty="0"/>
            <a:t>лише голова та секретар атестаційної комісії. </a:t>
          </a:r>
          <a:r>
            <a:rPr lang="uk-UA" sz="2100" kern="1200" dirty="0"/>
            <a:t>Раніше була норма, що ці документи підписували всі члени атестаційної комісії.</a:t>
          </a:r>
          <a:endParaRPr lang="en-US" sz="2100" kern="1200" dirty="0"/>
        </a:p>
      </dsp:txBody>
      <dsp:txXfrm>
        <a:off x="5400949" y="403944"/>
        <a:ext cx="4338039" cy="226450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3F11A-712E-47B9-A866-D52D916193B3}">
      <dsp:nvSpPr>
        <dsp:cNvPr id="0" name=""/>
        <dsp:cNvSpPr/>
      </dsp:nvSpPr>
      <dsp:spPr>
        <a:xfrm>
          <a:off x="2719977" y="1154828"/>
          <a:ext cx="574878" cy="91440"/>
        </a:xfrm>
        <a:custGeom>
          <a:avLst/>
          <a:gdLst/>
          <a:ahLst/>
          <a:cxnLst/>
          <a:rect l="0" t="0" r="0" b="0"/>
          <a:pathLst>
            <a:path>
              <a:moveTo>
                <a:pt x="0" y="45720"/>
              </a:moveTo>
              <a:lnTo>
                <a:pt x="57487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92279" y="1197518"/>
        <a:ext cx="30273" cy="6060"/>
      </dsp:txXfrm>
    </dsp:sp>
    <dsp:sp modelId="{ACB1A94A-3865-4FAD-985D-4349A8D7509A}">
      <dsp:nvSpPr>
        <dsp:cNvPr id="0" name=""/>
        <dsp:cNvSpPr/>
      </dsp:nvSpPr>
      <dsp:spPr>
        <a:xfrm>
          <a:off x="15500" y="351926"/>
          <a:ext cx="2706276" cy="16972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995" tIns="135403" rIns="128995" bIns="135403" numCol="1" spcCol="1270" anchor="ctr" anchorCtr="0">
          <a:noAutofit/>
        </a:bodyPr>
        <a:lstStyle/>
        <a:p>
          <a:pPr marL="0" lvl="0" indent="0" algn="ctr" defTabSz="889000">
            <a:lnSpc>
              <a:spcPct val="90000"/>
            </a:lnSpc>
            <a:spcBef>
              <a:spcPct val="0"/>
            </a:spcBef>
            <a:spcAft>
              <a:spcPct val="35000"/>
            </a:spcAft>
            <a:buNone/>
          </a:pPr>
          <a:r>
            <a:rPr lang="uk-UA" sz="2000" b="1" kern="1200" dirty="0">
              <a:solidFill>
                <a:srgbClr val="FFFF00"/>
              </a:solidFill>
            </a:rPr>
            <a:t>Повноваження атестаційної комісії ІІ рівня </a:t>
          </a:r>
          <a:endParaRPr lang="en-US" sz="2000" kern="1200" dirty="0">
            <a:solidFill>
              <a:srgbClr val="FFFF00"/>
            </a:solidFill>
          </a:endParaRPr>
        </a:p>
      </dsp:txBody>
      <dsp:txXfrm>
        <a:off x="15500" y="351926"/>
        <a:ext cx="2706276" cy="1697244"/>
      </dsp:txXfrm>
    </dsp:sp>
    <dsp:sp modelId="{BDA50012-51D8-4D4D-B00F-DB6AA75EAFF4}">
      <dsp:nvSpPr>
        <dsp:cNvPr id="0" name=""/>
        <dsp:cNvSpPr/>
      </dsp:nvSpPr>
      <dsp:spPr>
        <a:xfrm>
          <a:off x="6455619" y="1154828"/>
          <a:ext cx="574878" cy="91440"/>
        </a:xfrm>
        <a:custGeom>
          <a:avLst/>
          <a:gdLst/>
          <a:ahLst/>
          <a:cxnLst/>
          <a:rect l="0" t="0" r="0" b="0"/>
          <a:pathLst>
            <a:path>
              <a:moveTo>
                <a:pt x="0" y="45720"/>
              </a:moveTo>
              <a:lnTo>
                <a:pt x="57487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27921" y="1197518"/>
        <a:ext cx="30273" cy="6060"/>
      </dsp:txXfrm>
    </dsp:sp>
    <dsp:sp modelId="{A394EA21-A175-4F72-B15B-036D4CAB3DEB}">
      <dsp:nvSpPr>
        <dsp:cNvPr id="0" name=""/>
        <dsp:cNvSpPr/>
      </dsp:nvSpPr>
      <dsp:spPr>
        <a:xfrm>
          <a:off x="3327255" y="4813"/>
          <a:ext cx="3130164" cy="23914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995" tIns="135403" rIns="128995" bIns="135403" numCol="1" spcCol="1270" anchor="ctr" anchorCtr="0">
          <a:noAutofit/>
        </a:bodyPr>
        <a:lstStyle/>
        <a:p>
          <a:pPr marL="0" lvl="0" indent="0" algn="ctr" defTabSz="711200">
            <a:lnSpc>
              <a:spcPct val="90000"/>
            </a:lnSpc>
            <a:spcBef>
              <a:spcPct val="0"/>
            </a:spcBef>
            <a:spcAft>
              <a:spcPct val="35000"/>
            </a:spcAft>
            <a:buNone/>
          </a:pPr>
          <a:r>
            <a:rPr lang="uk-UA" sz="1600" kern="1200" dirty="0"/>
            <a:t>розглядає документи, подані педагогічними працівниками закладів освіти, зокрема керівниками підпорядкованих закладів освіти, відокремлених структурних підрозділів, встановлює їх відповідність вимогам законодавства та вживає заходів щодо перевірки їх достовірності (за потреби); </a:t>
          </a:r>
          <a:endParaRPr lang="en-US" sz="1600" kern="1200" dirty="0"/>
        </a:p>
      </dsp:txBody>
      <dsp:txXfrm>
        <a:off x="3327255" y="4813"/>
        <a:ext cx="3130164" cy="2391470"/>
      </dsp:txXfrm>
    </dsp:sp>
    <dsp:sp modelId="{DBF1A2DA-22E4-4ED0-87A9-E074C6C8A188}">
      <dsp:nvSpPr>
        <dsp:cNvPr id="0" name=""/>
        <dsp:cNvSpPr/>
      </dsp:nvSpPr>
      <dsp:spPr>
        <a:xfrm>
          <a:off x="1757237" y="2333071"/>
          <a:ext cx="6621917" cy="91440"/>
        </a:xfrm>
        <a:custGeom>
          <a:avLst/>
          <a:gdLst/>
          <a:ahLst/>
          <a:cxnLst/>
          <a:rect l="0" t="0" r="0" b="0"/>
          <a:pathLst>
            <a:path>
              <a:moveTo>
                <a:pt x="6621917" y="45720"/>
              </a:moveTo>
              <a:lnTo>
                <a:pt x="6621917" y="105198"/>
              </a:lnTo>
              <a:lnTo>
                <a:pt x="0" y="105198"/>
              </a:lnTo>
              <a:lnTo>
                <a:pt x="0" y="130476"/>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902622" y="2375760"/>
        <a:ext cx="331146" cy="6060"/>
      </dsp:txXfrm>
    </dsp:sp>
    <dsp:sp modelId="{0A241CB4-7941-4E67-AC53-BC6FDD68D65E}">
      <dsp:nvSpPr>
        <dsp:cNvPr id="0" name=""/>
        <dsp:cNvSpPr/>
      </dsp:nvSpPr>
      <dsp:spPr>
        <a:xfrm>
          <a:off x="7062897" y="20505"/>
          <a:ext cx="2632513" cy="23600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995" tIns="135403" rIns="128995" bIns="135403" numCol="1" spcCol="1270" anchor="ctr" anchorCtr="0">
          <a:noAutofit/>
        </a:bodyPr>
        <a:lstStyle/>
        <a:p>
          <a:pPr marL="0" lvl="0" indent="0" algn="ctr" defTabSz="800100">
            <a:lnSpc>
              <a:spcPct val="90000"/>
            </a:lnSpc>
            <a:spcBef>
              <a:spcPct val="0"/>
            </a:spcBef>
            <a:spcAft>
              <a:spcPct val="35000"/>
            </a:spcAft>
            <a:buNone/>
          </a:pPr>
          <a:r>
            <a:rPr lang="uk-UA" sz="1800" kern="1200" dirty="0"/>
            <a:t>атестує педагогічних працівників закладів освіти, </a:t>
          </a:r>
          <a:r>
            <a:rPr lang="uk-UA" sz="1800" kern="1200" dirty="0">
              <a:solidFill>
                <a:srgbClr val="FFFF00"/>
              </a:solidFill>
            </a:rPr>
            <a:t>у яких працює менше 15 педагогічних працівників</a:t>
          </a:r>
          <a:r>
            <a:rPr lang="uk-UA" sz="1800" kern="1200" dirty="0"/>
            <a:t>; розглядає апеляції на рішення атестаційних комісій </a:t>
          </a:r>
          <a:r>
            <a:rPr lang="en-GB" sz="1800" kern="1200" dirty="0"/>
            <a:t>I </a:t>
          </a:r>
          <a:r>
            <a:rPr lang="uk-UA" sz="1800" kern="1200" dirty="0"/>
            <a:t>рівня. </a:t>
          </a:r>
          <a:endParaRPr lang="en-US" sz="1800" kern="1200" dirty="0"/>
        </a:p>
      </dsp:txBody>
      <dsp:txXfrm>
        <a:off x="7062897" y="20505"/>
        <a:ext cx="2632513" cy="2360085"/>
      </dsp:txXfrm>
    </dsp:sp>
    <dsp:sp modelId="{08E89931-9150-4775-9509-BF70330E2AEE}">
      <dsp:nvSpPr>
        <dsp:cNvPr id="0" name=""/>
        <dsp:cNvSpPr/>
      </dsp:nvSpPr>
      <dsp:spPr>
        <a:xfrm>
          <a:off x="3478509" y="3562439"/>
          <a:ext cx="556213" cy="713779"/>
        </a:xfrm>
        <a:custGeom>
          <a:avLst/>
          <a:gdLst/>
          <a:ahLst/>
          <a:cxnLst/>
          <a:rect l="0" t="0" r="0" b="0"/>
          <a:pathLst>
            <a:path>
              <a:moveTo>
                <a:pt x="0" y="0"/>
              </a:moveTo>
              <a:lnTo>
                <a:pt x="295206" y="0"/>
              </a:lnTo>
              <a:lnTo>
                <a:pt x="295206" y="713779"/>
              </a:lnTo>
              <a:lnTo>
                <a:pt x="556213" y="713779"/>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33515" y="3916299"/>
        <a:ext cx="46201" cy="6060"/>
      </dsp:txXfrm>
    </dsp:sp>
    <dsp:sp modelId="{3FC2976E-5C95-40E0-8929-8F0A32D70307}">
      <dsp:nvSpPr>
        <dsp:cNvPr id="0" name=""/>
        <dsp:cNvSpPr/>
      </dsp:nvSpPr>
      <dsp:spPr>
        <a:xfrm>
          <a:off x="34164" y="2495948"/>
          <a:ext cx="3446144" cy="21329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995" tIns="135403" rIns="128995" bIns="135403" numCol="1" spcCol="1270" anchor="ctr" anchorCtr="0">
          <a:noAutofit/>
        </a:bodyPr>
        <a:lstStyle/>
        <a:p>
          <a:pPr marL="0" lvl="0" indent="0" algn="ctr" defTabSz="711200">
            <a:lnSpc>
              <a:spcPct val="90000"/>
            </a:lnSpc>
            <a:spcBef>
              <a:spcPct val="0"/>
            </a:spcBef>
            <a:spcAft>
              <a:spcPct val="35000"/>
            </a:spcAft>
            <a:buNone/>
          </a:pPr>
          <a:r>
            <a:rPr lang="uk-UA" sz="1600" kern="1200" dirty="0"/>
            <a:t>Атестаційна комісія </a:t>
          </a:r>
          <a:r>
            <a:rPr lang="en-GB" sz="1600" kern="1200" dirty="0"/>
            <a:t>II </a:t>
          </a:r>
          <a:r>
            <a:rPr lang="uk-UA" sz="1600" kern="1200" dirty="0"/>
            <a:t>рівня ухвалює рішення про: відповідність (невідповідність) педагогічних працівників підпорядкованих закладів освіти, відокремлених структурних підрозділів (в яких працює менше 15 педагогічних працівників), займаним посадам; </a:t>
          </a:r>
          <a:endParaRPr lang="en-US" sz="1600" kern="1200" dirty="0"/>
        </a:p>
      </dsp:txBody>
      <dsp:txXfrm>
        <a:off x="34164" y="2495948"/>
        <a:ext cx="3446144" cy="2132983"/>
      </dsp:txXfrm>
    </dsp:sp>
    <dsp:sp modelId="{83EAF521-2025-4796-B23F-69E40A6A83B6}">
      <dsp:nvSpPr>
        <dsp:cNvPr id="0" name=""/>
        <dsp:cNvSpPr/>
      </dsp:nvSpPr>
      <dsp:spPr>
        <a:xfrm>
          <a:off x="6936448" y="4230499"/>
          <a:ext cx="406923" cy="91440"/>
        </a:xfrm>
        <a:custGeom>
          <a:avLst/>
          <a:gdLst/>
          <a:ahLst/>
          <a:cxnLst/>
          <a:rect l="0" t="0" r="0" b="0"/>
          <a:pathLst>
            <a:path>
              <a:moveTo>
                <a:pt x="0" y="45720"/>
              </a:moveTo>
              <a:lnTo>
                <a:pt x="220561" y="45720"/>
              </a:lnTo>
              <a:lnTo>
                <a:pt x="220561" y="50533"/>
              </a:lnTo>
              <a:lnTo>
                <a:pt x="406923" y="50533"/>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128971" y="4273189"/>
        <a:ext cx="21877" cy="6060"/>
      </dsp:txXfrm>
    </dsp:sp>
    <dsp:sp modelId="{53D58C03-C9A8-4DFF-96E0-A2B28FD7929B}">
      <dsp:nvSpPr>
        <dsp:cNvPr id="0" name=""/>
        <dsp:cNvSpPr/>
      </dsp:nvSpPr>
      <dsp:spPr>
        <a:xfrm>
          <a:off x="4067123" y="3009122"/>
          <a:ext cx="2871124" cy="25341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995" tIns="135403" rIns="128995" bIns="135403" numCol="1" spcCol="1270" anchor="ctr" anchorCtr="0">
          <a:noAutofit/>
        </a:bodyPr>
        <a:lstStyle/>
        <a:p>
          <a:pPr marL="0" lvl="0" indent="0" algn="ctr" defTabSz="711200">
            <a:lnSpc>
              <a:spcPct val="90000"/>
            </a:lnSpc>
            <a:spcBef>
              <a:spcPct val="0"/>
            </a:spcBef>
            <a:spcAft>
              <a:spcPct val="35000"/>
            </a:spcAft>
            <a:buNone/>
          </a:pPr>
          <a:r>
            <a:rPr lang="uk-UA" sz="1600" kern="1200" dirty="0"/>
            <a:t>присвоєння (підтвердження) кваліфікаційних категорій і педагогічних звань або про відмову в такому присвоєнні (підтвердженні); відповідність (невідповідність) </a:t>
          </a:r>
          <a:r>
            <a:rPr lang="uk-UA" sz="1600" kern="1200" dirty="0">
              <a:solidFill>
                <a:srgbClr val="FFFF00"/>
              </a:solidFill>
            </a:rPr>
            <a:t>керівників підпорядкованих закладів освіти,</a:t>
          </a:r>
          <a:r>
            <a:rPr lang="uk-UA" sz="1600" kern="1200" dirty="0"/>
            <a:t> відокремлених структурних підрозділів займаним посадам; </a:t>
          </a:r>
          <a:endParaRPr lang="en-US" sz="1600" kern="1200" dirty="0"/>
        </a:p>
      </dsp:txBody>
      <dsp:txXfrm>
        <a:off x="4067123" y="3009122"/>
        <a:ext cx="2871124" cy="2534194"/>
      </dsp:txXfrm>
    </dsp:sp>
    <dsp:sp modelId="{CD21157E-70B9-4730-B668-F3A68E18AD17}">
      <dsp:nvSpPr>
        <dsp:cNvPr id="0" name=""/>
        <dsp:cNvSpPr/>
      </dsp:nvSpPr>
      <dsp:spPr>
        <a:xfrm>
          <a:off x="7375771" y="3006575"/>
          <a:ext cx="3376251" cy="25489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995" tIns="135403" rIns="128995" bIns="135403" numCol="1" spcCol="1270" anchor="ctr" anchorCtr="0">
          <a:noAutofit/>
        </a:bodyPr>
        <a:lstStyle/>
        <a:p>
          <a:pPr marL="0" lvl="0" indent="0" algn="ctr" defTabSz="711200">
            <a:lnSpc>
              <a:spcPct val="90000"/>
            </a:lnSpc>
            <a:spcBef>
              <a:spcPct val="0"/>
            </a:spcBef>
            <a:spcAft>
              <a:spcPct val="35000"/>
            </a:spcAft>
            <a:buNone/>
          </a:pPr>
          <a:endParaRPr lang="uk-UA" sz="1600" kern="1200" dirty="0"/>
        </a:p>
        <a:p>
          <a:pPr marL="0" lvl="0" indent="0" algn="ctr" defTabSz="711200">
            <a:lnSpc>
              <a:spcPct val="90000"/>
            </a:lnSpc>
            <a:spcBef>
              <a:spcPct val="0"/>
            </a:spcBef>
            <a:spcAft>
              <a:spcPct val="35000"/>
            </a:spcAft>
            <a:buNone/>
          </a:pPr>
          <a:r>
            <a:rPr lang="uk-UA" sz="1600" kern="1200" dirty="0"/>
            <a:t>присвоєння (підтвердження) кваліфікаційних категорій і педагогічних звань або про відмову в такому присвоєнні (підтвердженні) </a:t>
          </a:r>
          <a:r>
            <a:rPr lang="uk-UA" sz="1600" kern="1200" dirty="0">
              <a:solidFill>
                <a:srgbClr val="FFFF00"/>
              </a:solidFill>
            </a:rPr>
            <a:t>керівникам підпорядкованих закладів освіти</a:t>
          </a:r>
          <a:r>
            <a:rPr lang="uk-UA" sz="1600" kern="1200" dirty="0"/>
            <a:t>, відокремлених структурних підрозділів, які викладають навчальні предмети (інтегровані курси).</a:t>
          </a:r>
          <a:br>
            <a:rPr lang="uk-UA" sz="1600" kern="1200" dirty="0"/>
          </a:br>
          <a:br>
            <a:rPr lang="uk-UA" sz="1600" kern="1200" dirty="0"/>
          </a:br>
          <a:endParaRPr lang="en-US" sz="1600" kern="1200" dirty="0"/>
        </a:p>
      </dsp:txBody>
      <dsp:txXfrm>
        <a:off x="7375771" y="3006575"/>
        <a:ext cx="3376251" cy="254891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3DABE-BAF6-4518-B53F-7203678D747A}">
      <dsp:nvSpPr>
        <dsp:cNvPr id="0" name=""/>
        <dsp:cNvSpPr/>
      </dsp:nvSpPr>
      <dsp:spPr>
        <a:xfrm>
          <a:off x="2782" y="204239"/>
          <a:ext cx="3203554" cy="285313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A7D127-6FD5-45A2-B710-37DF2CCC2DDB}">
      <dsp:nvSpPr>
        <dsp:cNvPr id="0" name=""/>
        <dsp:cNvSpPr/>
      </dsp:nvSpPr>
      <dsp:spPr>
        <a:xfrm>
          <a:off x="251368" y="440396"/>
          <a:ext cx="3203554" cy="285313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uk-UA" sz="1700" kern="1200" dirty="0"/>
            <a:t>Для проведення чергової атестації атестаційні комісії </a:t>
          </a:r>
          <a:r>
            <a:rPr lang="uk-UA" sz="1700" b="1" kern="1200" dirty="0">
              <a:solidFill>
                <a:srgbClr val="C00000"/>
              </a:solidFill>
            </a:rPr>
            <a:t>до 10 жовт­ня поточного року </a:t>
          </a:r>
          <a:r>
            <a:rPr lang="uk-UA" sz="1700" kern="1200" dirty="0"/>
            <a:t>мають: скласти і затвердити список педагогічних працівників, які підлягають черговій атестації в наступному календарному році, строки проведення їх атестації та графік проведення засідань атестаційної комісії; </a:t>
          </a:r>
          <a:endParaRPr lang="en-US" sz="1700" kern="1200" dirty="0"/>
        </a:p>
      </dsp:txBody>
      <dsp:txXfrm>
        <a:off x="334933" y="523961"/>
        <a:ext cx="3036424" cy="2686000"/>
      </dsp:txXfrm>
    </dsp:sp>
    <dsp:sp modelId="{5D679ACE-3AE1-4F3F-B5A0-4DC01D41741C}">
      <dsp:nvSpPr>
        <dsp:cNvPr id="0" name=""/>
        <dsp:cNvSpPr/>
      </dsp:nvSpPr>
      <dsp:spPr>
        <a:xfrm>
          <a:off x="3703508" y="204239"/>
          <a:ext cx="2442589" cy="261278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6BE640-9F1A-42FE-8DCA-5F624EA19F03}">
      <dsp:nvSpPr>
        <dsp:cNvPr id="0" name=""/>
        <dsp:cNvSpPr/>
      </dsp:nvSpPr>
      <dsp:spPr>
        <a:xfrm>
          <a:off x="3952095" y="440396"/>
          <a:ext cx="2442589" cy="261278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uk-UA" sz="1900" kern="1200" dirty="0"/>
            <a:t>визначити строк та адресу електронної пошти для подання педагогічними працівниками документів (у разі подання в електронній формі). </a:t>
          </a:r>
          <a:endParaRPr lang="en-US" sz="1900" kern="1200" dirty="0"/>
        </a:p>
      </dsp:txBody>
      <dsp:txXfrm>
        <a:off x="4023636" y="511937"/>
        <a:ext cx="2299507" cy="2469700"/>
      </dsp:txXfrm>
    </dsp:sp>
    <dsp:sp modelId="{DFE8EE12-E469-4F80-BF58-3246BAA50A57}">
      <dsp:nvSpPr>
        <dsp:cNvPr id="0" name=""/>
        <dsp:cNvSpPr/>
      </dsp:nvSpPr>
      <dsp:spPr>
        <a:xfrm>
          <a:off x="6643271" y="204239"/>
          <a:ext cx="3453010" cy="30900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6A1F8A-EAFC-42EB-B20A-AA518975AA04}">
      <dsp:nvSpPr>
        <dsp:cNvPr id="0" name=""/>
        <dsp:cNvSpPr/>
      </dsp:nvSpPr>
      <dsp:spPr>
        <a:xfrm>
          <a:off x="6891857" y="440396"/>
          <a:ext cx="3453010" cy="309001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kern="1200" dirty="0"/>
            <a:t>Якщо педагогічного працівника, який підлягає черговій атестації, немає в списку, за його заявою, </a:t>
          </a:r>
          <a:r>
            <a:rPr lang="uk-UA" sz="1800" b="1" kern="1200" dirty="0">
              <a:solidFill>
                <a:srgbClr val="C00000"/>
              </a:solidFill>
            </a:rPr>
            <a:t>поданою не пізніше 20 грудня</a:t>
          </a:r>
          <a:r>
            <a:rPr lang="uk-UA" sz="1800" kern="1200" dirty="0"/>
            <a:t> поточного календарного року, </a:t>
          </a:r>
          <a:r>
            <a:rPr lang="uk-UA" sz="1800" b="1" kern="1200" dirty="0">
              <a:solidFill>
                <a:srgbClr val="C00000"/>
              </a:solidFill>
            </a:rPr>
            <a:t>атестаційна комісія включає його до списків педагогічних працівників, які підлягають черговій атестації.</a:t>
          </a:r>
          <a:br>
            <a:rPr lang="uk-UA" sz="1800" b="1" kern="1200" dirty="0">
              <a:solidFill>
                <a:srgbClr val="C00000"/>
              </a:solidFill>
            </a:rPr>
          </a:br>
          <a:br>
            <a:rPr lang="uk-UA" sz="1800" b="1" kern="1200" dirty="0">
              <a:solidFill>
                <a:srgbClr val="C00000"/>
              </a:solidFill>
            </a:rPr>
          </a:br>
          <a:endParaRPr lang="en-US" sz="1800" b="1" kern="1200" dirty="0">
            <a:solidFill>
              <a:srgbClr val="C00000"/>
            </a:solidFill>
          </a:endParaRPr>
        </a:p>
      </dsp:txBody>
      <dsp:txXfrm>
        <a:off x="6982360" y="530899"/>
        <a:ext cx="3272004" cy="290900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5C95B0-64E8-4B66-BCAB-381BC3316275}">
      <dsp:nvSpPr>
        <dsp:cNvPr id="0" name=""/>
        <dsp:cNvSpPr/>
      </dsp:nvSpPr>
      <dsp:spPr>
        <a:xfrm>
          <a:off x="-545797" y="-156990"/>
          <a:ext cx="7478323" cy="18138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uk-UA" sz="1800" kern="1200" dirty="0"/>
            <a:t>У новому Положенні ввели норму, відповідно до якої кожен педагогічний працівник має право подавати відповідній атестаційній комісії атестаційні </a:t>
          </a:r>
          <a:r>
            <a:rPr lang="uk-UA" sz="1800" b="1" kern="1200" dirty="0">
              <a:solidFill>
                <a:srgbClr val="FFFF00"/>
              </a:solidFill>
            </a:rPr>
            <a:t>документи в електронній формі: </a:t>
          </a:r>
          <a:r>
            <a:rPr lang="uk-UA" sz="1800" b="1" kern="1200" dirty="0"/>
            <a:t>у форматі </a:t>
          </a:r>
          <a:r>
            <a:rPr lang="en-GB" sz="1800" b="1" kern="1200" dirty="0"/>
            <a:t>PDF, </a:t>
          </a:r>
          <a:r>
            <a:rPr lang="uk-UA" sz="1800" b="1" kern="1200" dirty="0"/>
            <a:t>кожен документ окремим файлом. </a:t>
          </a:r>
          <a:r>
            <a:rPr lang="uk-UA" sz="1800" kern="1200" dirty="0"/>
            <a:t>Комісія має підтвердити отримання документів. </a:t>
          </a:r>
          <a:endParaRPr lang="en-US" sz="1800" kern="1200" dirty="0"/>
        </a:p>
      </dsp:txBody>
      <dsp:txXfrm>
        <a:off x="-492671" y="-103864"/>
        <a:ext cx="5711105" cy="1707611"/>
      </dsp:txXfrm>
    </dsp:sp>
    <dsp:sp modelId="{A269CE59-A798-47E4-94DC-290389B9BCAE}">
      <dsp:nvSpPr>
        <dsp:cNvPr id="0" name=""/>
        <dsp:cNvSpPr/>
      </dsp:nvSpPr>
      <dsp:spPr>
        <a:xfrm>
          <a:off x="588913" y="1373853"/>
          <a:ext cx="7459764" cy="17196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endParaRPr lang="uk-UA" sz="1800" kern="1200" dirty="0"/>
        </a:p>
        <a:p>
          <a:pPr marL="0" lvl="0" indent="0" algn="just" defTabSz="800100">
            <a:lnSpc>
              <a:spcPct val="90000"/>
            </a:lnSpc>
            <a:spcBef>
              <a:spcPct val="0"/>
            </a:spcBef>
            <a:spcAft>
              <a:spcPct val="35000"/>
            </a:spcAft>
            <a:buNone/>
          </a:pPr>
          <a:r>
            <a:rPr lang="uk-UA" sz="1800" kern="1200" dirty="0"/>
            <a:t>Атестаційна комісія також може надсилати інформацію про проведення засідань працівнику на електронну адресу, яку він вказав у заяві, запрошувати, надсилати сканований підписаний атестаційний лист.</a:t>
          </a:r>
          <a:br>
            <a:rPr lang="uk-UA" sz="1800" kern="1200" dirty="0"/>
          </a:br>
          <a:br>
            <a:rPr lang="uk-UA" sz="1800" kern="1200" dirty="0"/>
          </a:br>
          <a:endParaRPr lang="en-US" sz="1800" kern="1200" dirty="0"/>
        </a:p>
      </dsp:txBody>
      <dsp:txXfrm>
        <a:off x="639280" y="1424220"/>
        <a:ext cx="4938039" cy="1618917"/>
      </dsp:txXfrm>
    </dsp:sp>
    <dsp:sp modelId="{354C1573-6B25-44AE-BB9C-5E5B4995C369}">
      <dsp:nvSpPr>
        <dsp:cNvPr id="0" name=""/>
        <dsp:cNvSpPr/>
      </dsp:nvSpPr>
      <dsp:spPr>
        <a:xfrm>
          <a:off x="5624396" y="1006972"/>
          <a:ext cx="944304" cy="944304"/>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836864" y="1006972"/>
        <a:ext cx="519368" cy="71058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FBEB9-932F-4205-A13D-23EFD7AEECDA}">
      <dsp:nvSpPr>
        <dsp:cNvPr id="0" name=""/>
        <dsp:cNvSpPr/>
      </dsp:nvSpPr>
      <dsp:spPr>
        <a:xfrm>
          <a:off x="0" y="0"/>
          <a:ext cx="7820025" cy="1064623"/>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b="1" kern="1200" dirty="0">
              <a:solidFill>
                <a:srgbClr val="FFFF00"/>
              </a:solidFill>
            </a:rPr>
            <a:t>Засідання атестаційної комісії </a:t>
          </a:r>
          <a:endParaRPr lang="en-US" sz="3200" kern="1200" dirty="0">
            <a:solidFill>
              <a:srgbClr val="FFFF00"/>
            </a:solidFill>
          </a:endParaRPr>
        </a:p>
      </dsp:txBody>
      <dsp:txXfrm>
        <a:off x="51971" y="51971"/>
        <a:ext cx="7716083" cy="960681"/>
      </dsp:txXfrm>
    </dsp:sp>
    <dsp:sp modelId="{90E07617-D79A-4A68-AF7F-9460534C5905}">
      <dsp:nvSpPr>
        <dsp:cNvPr id="0" name=""/>
        <dsp:cNvSpPr/>
      </dsp:nvSpPr>
      <dsp:spPr>
        <a:xfrm>
          <a:off x="0" y="1076824"/>
          <a:ext cx="7820025" cy="1064623"/>
        </a:xfrm>
        <a:prstGeom prst="roundRect">
          <a:avLst/>
        </a:prstGeom>
        <a:solidFill>
          <a:schemeClr val="accent5">
            <a:hueOff val="-1351709"/>
            <a:satOff val="-3484"/>
            <a:lumOff val="-235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uk-UA" sz="1800" b="1" kern="1200" dirty="0">
              <a:solidFill>
                <a:schemeClr val="tx1"/>
              </a:solidFill>
            </a:rPr>
            <a:t>Атестаційна комісія може запросити на своє засідання педагогічного працівника, якщо до нього є запитання, зокрема щодо поданих документів. </a:t>
          </a:r>
          <a:endParaRPr lang="en-US" sz="1800" b="1" kern="1200" dirty="0">
            <a:solidFill>
              <a:schemeClr val="tx1"/>
            </a:solidFill>
          </a:endParaRPr>
        </a:p>
      </dsp:txBody>
      <dsp:txXfrm>
        <a:off x="51971" y="1128795"/>
        <a:ext cx="7716083" cy="960681"/>
      </dsp:txXfrm>
    </dsp:sp>
    <dsp:sp modelId="{B4EE05C5-67D2-4D40-97DB-011866740687}">
      <dsp:nvSpPr>
        <dsp:cNvPr id="0" name=""/>
        <dsp:cNvSpPr/>
      </dsp:nvSpPr>
      <dsp:spPr>
        <a:xfrm>
          <a:off x="0" y="2153541"/>
          <a:ext cx="7820025" cy="1064623"/>
        </a:xfrm>
        <a:prstGeom prst="roundRect">
          <a:avLst/>
        </a:prstGeom>
        <a:solidFill>
          <a:schemeClr val="accent5">
            <a:hueOff val="-2703417"/>
            <a:satOff val="-6968"/>
            <a:lumOff val="-4706"/>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uk-UA" sz="1800" b="1" i="1" kern="1200" dirty="0">
              <a:solidFill>
                <a:srgbClr val="C00000"/>
              </a:solidFill>
            </a:rPr>
            <a:t>Запрошення підписує голова та не пізніше ніж за п’ять робочих днів до дня проведення засідання вручає секретар атестаційної комісії </a:t>
          </a:r>
          <a:r>
            <a:rPr lang="uk-UA" sz="1800" b="1" i="1" kern="1200" dirty="0">
              <a:solidFill>
                <a:schemeClr val="tx1"/>
              </a:solidFill>
            </a:rPr>
            <a:t>педагогічному працівникові під підпис або надсилає в сканованому вигляді на адресу електронної пошти. </a:t>
          </a:r>
          <a:endParaRPr lang="en-US" sz="1800" b="1" kern="1200" dirty="0">
            <a:solidFill>
              <a:schemeClr val="tx1"/>
            </a:solidFill>
          </a:endParaRPr>
        </a:p>
      </dsp:txBody>
      <dsp:txXfrm>
        <a:off x="51971" y="2205512"/>
        <a:ext cx="7716083" cy="960681"/>
      </dsp:txXfrm>
    </dsp:sp>
    <dsp:sp modelId="{0B91B6BD-2E84-4335-84B7-F793C95E9CE7}">
      <dsp:nvSpPr>
        <dsp:cNvPr id="0" name=""/>
        <dsp:cNvSpPr/>
      </dsp:nvSpPr>
      <dsp:spPr>
        <a:xfrm>
          <a:off x="0" y="3230258"/>
          <a:ext cx="7820025" cy="1064623"/>
        </a:xfrm>
        <a:prstGeom prst="roundRect">
          <a:avLst/>
        </a:prstGeom>
        <a:solidFill>
          <a:schemeClr val="accent5">
            <a:hueOff val="-4055126"/>
            <a:satOff val="-10451"/>
            <a:lumOff val="-705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uk-UA" sz="1800" b="1" kern="1200" dirty="0">
              <a:solidFill>
                <a:schemeClr val="tx1"/>
              </a:solidFill>
            </a:rPr>
            <a:t>Запрошення педагогічного працівника на засідання атестаційної комісії </a:t>
          </a:r>
          <a:r>
            <a:rPr lang="en-GB" sz="1800" b="1" kern="1200" dirty="0">
              <a:solidFill>
                <a:schemeClr val="tx1"/>
              </a:solidFill>
            </a:rPr>
            <a:t>II </a:t>
          </a:r>
          <a:r>
            <a:rPr lang="uk-UA" sz="1800" b="1" kern="1200" dirty="0">
              <a:solidFill>
                <a:schemeClr val="tx1"/>
              </a:solidFill>
            </a:rPr>
            <a:t>чи </a:t>
          </a:r>
          <a:r>
            <a:rPr lang="en-GB" sz="1800" b="1" kern="1200" dirty="0">
              <a:solidFill>
                <a:schemeClr val="tx1"/>
              </a:solidFill>
            </a:rPr>
            <a:t>III </a:t>
          </a:r>
          <a:r>
            <a:rPr lang="uk-UA" sz="1800" b="1" kern="1200" dirty="0">
              <a:solidFill>
                <a:schemeClr val="tx1"/>
              </a:solidFill>
            </a:rPr>
            <a:t>рівня надсилають також на електронну адресу відповідного закладу освіти, відокремленого структурного підрозділу в сканованому вигляді (з підтвердженням отримання). </a:t>
          </a:r>
          <a:endParaRPr lang="en-US" sz="1800" b="1" kern="1200" dirty="0">
            <a:solidFill>
              <a:schemeClr val="tx1"/>
            </a:solidFill>
          </a:endParaRPr>
        </a:p>
      </dsp:txBody>
      <dsp:txXfrm>
        <a:off x="51971" y="3282229"/>
        <a:ext cx="7716083" cy="960681"/>
      </dsp:txXfrm>
    </dsp:sp>
    <dsp:sp modelId="{787B5FEA-A2FD-4AB3-80DC-AB9E2551EFC4}">
      <dsp:nvSpPr>
        <dsp:cNvPr id="0" name=""/>
        <dsp:cNvSpPr/>
      </dsp:nvSpPr>
      <dsp:spPr>
        <a:xfrm>
          <a:off x="0" y="4306976"/>
          <a:ext cx="7820025" cy="1064623"/>
        </a:xfrm>
        <a:prstGeom prst="roundRect">
          <a:avLst/>
        </a:prstGeom>
        <a:solidFill>
          <a:schemeClr val="accent5">
            <a:hueOff val="-5406834"/>
            <a:satOff val="-13935"/>
            <a:lumOff val="-941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uk-UA" sz="1800" b="1" kern="1200" dirty="0">
              <a:solidFill>
                <a:schemeClr val="tx1"/>
              </a:solidFill>
            </a:rPr>
            <a:t>Педагогічний працівник може бути присутнім на засіданні атестаційної комісії під час розгляду питань щодо його атестації, зокрема в режимі </a:t>
          </a:r>
          <a:r>
            <a:rPr lang="uk-UA" sz="1800" b="1" i="1" kern="1200" dirty="0" err="1">
              <a:solidFill>
                <a:srgbClr val="C00000"/>
              </a:solidFill>
            </a:rPr>
            <a:t>відеоконференцзв’язку</a:t>
          </a:r>
          <a:r>
            <a:rPr lang="uk-UA" sz="1800" b="1" i="1" kern="1200" dirty="0">
              <a:solidFill>
                <a:srgbClr val="C00000"/>
              </a:solidFill>
            </a:rPr>
            <a:t>. </a:t>
          </a:r>
          <a:endParaRPr lang="en-US" sz="1800" b="1" i="1" kern="1200" dirty="0">
            <a:solidFill>
              <a:srgbClr val="C00000"/>
            </a:solidFill>
          </a:endParaRPr>
        </a:p>
      </dsp:txBody>
      <dsp:txXfrm>
        <a:off x="51971" y="4358947"/>
        <a:ext cx="7716083" cy="960681"/>
      </dsp:txXfrm>
    </dsp:sp>
    <dsp:sp modelId="{63094ADE-D477-4436-B87C-B1A91C40710A}">
      <dsp:nvSpPr>
        <dsp:cNvPr id="0" name=""/>
        <dsp:cNvSpPr/>
      </dsp:nvSpPr>
      <dsp:spPr>
        <a:xfrm>
          <a:off x="0" y="5383693"/>
          <a:ext cx="7820025" cy="1064623"/>
        </a:xfrm>
        <a:prstGeom prst="roundRect">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uk-UA" sz="1800" b="1" kern="1200" dirty="0">
              <a:solidFill>
                <a:schemeClr val="tx1"/>
              </a:solidFill>
            </a:rPr>
            <a:t>Якщо педагогічний працівник, запрошений в установленому порядку, не з’явився на засідання, атестаційна комісія проводить засідання без нього.</a:t>
          </a:r>
          <a:br>
            <a:rPr lang="uk-UA" sz="1800" b="1" kern="1200" dirty="0">
              <a:solidFill>
                <a:schemeClr val="tx1"/>
              </a:solidFill>
            </a:rPr>
          </a:br>
          <a:br>
            <a:rPr lang="uk-UA" sz="1800" b="1" kern="1200" dirty="0">
              <a:solidFill>
                <a:schemeClr val="tx1"/>
              </a:solidFill>
            </a:rPr>
          </a:br>
          <a:endParaRPr lang="en-US" sz="1800" b="1" kern="1200" dirty="0">
            <a:solidFill>
              <a:schemeClr val="tx1"/>
            </a:solidFill>
          </a:endParaRPr>
        </a:p>
      </dsp:txBody>
      <dsp:txXfrm>
        <a:off x="51971" y="5435664"/>
        <a:ext cx="7716083" cy="96068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8A2E27-DB6E-4516-950E-5601F71CD8CD}">
      <dsp:nvSpPr>
        <dsp:cNvPr id="0" name=""/>
        <dsp:cNvSpPr/>
      </dsp:nvSpPr>
      <dsp:spPr>
        <a:xfrm>
          <a:off x="0" y="142352"/>
          <a:ext cx="8225868" cy="6677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uk-UA" sz="2800" b="1" kern="1200" dirty="0">
              <a:solidFill>
                <a:srgbClr val="FFFF00"/>
              </a:solidFill>
            </a:rPr>
            <a:t>Оскарження рішень атестаційних комісій </a:t>
          </a:r>
          <a:endParaRPr lang="en-US" sz="2800" kern="1200" dirty="0">
            <a:solidFill>
              <a:srgbClr val="FFFF00"/>
            </a:solidFill>
          </a:endParaRPr>
        </a:p>
      </dsp:txBody>
      <dsp:txXfrm>
        <a:off x="19557" y="161909"/>
        <a:ext cx="6832595" cy="628602"/>
      </dsp:txXfrm>
    </dsp:sp>
    <dsp:sp modelId="{AF731A40-4E93-4510-8169-C8734D873FCF}">
      <dsp:nvSpPr>
        <dsp:cNvPr id="0" name=""/>
        <dsp:cNvSpPr/>
      </dsp:nvSpPr>
      <dsp:spPr>
        <a:xfrm>
          <a:off x="688916" y="946603"/>
          <a:ext cx="8225868" cy="20468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uk-UA" sz="2000" kern="1200" dirty="0"/>
            <a:t>Якщо педагогічний працівник не згодний з рішенням атестаційних комісій </a:t>
          </a:r>
          <a:r>
            <a:rPr lang="en-GB" sz="2000" kern="1200" dirty="0"/>
            <a:t>I </a:t>
          </a:r>
          <a:r>
            <a:rPr lang="uk-UA" sz="2000" kern="1200" dirty="0"/>
            <a:t>чи </a:t>
          </a:r>
          <a:r>
            <a:rPr lang="en-GB" sz="2000" kern="1200" dirty="0"/>
            <a:t>II </a:t>
          </a:r>
          <a:r>
            <a:rPr lang="uk-UA" sz="2000" kern="1200" dirty="0"/>
            <a:t>рівнів, він має право оскаржити його шляхом подання апеляції до відповідної атестаційної комісії вищого рівня </a:t>
          </a:r>
          <a:r>
            <a:rPr lang="uk-UA" sz="2000" b="1" u="sng" kern="1200" dirty="0"/>
            <a:t>упродовж семи робочих днів </a:t>
          </a:r>
          <a:r>
            <a:rPr lang="uk-UA" sz="2000" kern="1200" dirty="0"/>
            <a:t>з дати отримання атестаційного листа (особисто або на електронну адресу). </a:t>
          </a:r>
          <a:endParaRPr lang="en-US" sz="2000" kern="1200" dirty="0"/>
        </a:p>
      </dsp:txBody>
      <dsp:txXfrm>
        <a:off x="748866" y="1006553"/>
        <a:ext cx="6620487" cy="1926937"/>
      </dsp:txXfrm>
    </dsp:sp>
    <dsp:sp modelId="{D3085C25-0D40-4F60-8EE9-A5334B8FDC98}">
      <dsp:nvSpPr>
        <dsp:cNvPr id="0" name=""/>
        <dsp:cNvSpPr/>
      </dsp:nvSpPr>
      <dsp:spPr>
        <a:xfrm>
          <a:off x="1358255" y="3076765"/>
          <a:ext cx="8225868" cy="122548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uk-UA" sz="2800" kern="1200" dirty="0"/>
            <a:t>Апеляційна заява має бути оформлена згідно з  </a:t>
          </a:r>
          <a:r>
            <a:rPr lang="uk-UA" sz="2800" u="sng" kern="1200" dirty="0"/>
            <a:t>Додатком 4 </a:t>
          </a:r>
          <a:r>
            <a:rPr lang="uk-UA" sz="2800" kern="1200" dirty="0"/>
            <a:t>Положення. </a:t>
          </a:r>
          <a:endParaRPr lang="en-US" sz="2800" kern="1200" dirty="0"/>
        </a:p>
      </dsp:txBody>
      <dsp:txXfrm>
        <a:off x="1394148" y="3112658"/>
        <a:ext cx="6678884" cy="1153696"/>
      </dsp:txXfrm>
    </dsp:sp>
    <dsp:sp modelId="{5CABF5F5-0D26-4C95-8269-4F147593267A}">
      <dsp:nvSpPr>
        <dsp:cNvPr id="0" name=""/>
        <dsp:cNvSpPr/>
      </dsp:nvSpPr>
      <dsp:spPr>
        <a:xfrm>
          <a:off x="2056466" y="4344892"/>
          <a:ext cx="8225868" cy="122548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endParaRPr lang="uk-UA" sz="2000" kern="1200" dirty="0"/>
        </a:p>
        <a:p>
          <a:pPr marL="0" lvl="0" indent="0" algn="just" defTabSz="889000">
            <a:lnSpc>
              <a:spcPct val="90000"/>
            </a:lnSpc>
            <a:spcBef>
              <a:spcPct val="0"/>
            </a:spcBef>
            <a:spcAft>
              <a:spcPct val="35000"/>
            </a:spcAft>
            <a:buNone/>
          </a:pPr>
          <a:r>
            <a:rPr lang="uk-UA" sz="2000" kern="1200" dirty="0"/>
            <a:t>До неї педагогічний працівник додає копію атестаційного листа та копії документів, які він подавав до атестаційної комісії, рішення якої оскаржується (у разі їхнього подання).</a:t>
          </a:r>
          <a:br>
            <a:rPr lang="uk-UA" sz="2000" kern="1200" dirty="0"/>
          </a:br>
          <a:br>
            <a:rPr lang="uk-UA" sz="1500" kern="1200" dirty="0"/>
          </a:br>
          <a:endParaRPr lang="en-US" sz="1500" kern="1200" dirty="0"/>
        </a:p>
      </dsp:txBody>
      <dsp:txXfrm>
        <a:off x="2092359" y="4380785"/>
        <a:ext cx="6668601" cy="1153696"/>
      </dsp:txXfrm>
    </dsp:sp>
    <dsp:sp modelId="{218287E5-5CD5-430C-A76F-4BAB7ED641E2}">
      <dsp:nvSpPr>
        <dsp:cNvPr id="0" name=""/>
        <dsp:cNvSpPr/>
      </dsp:nvSpPr>
      <dsp:spPr>
        <a:xfrm>
          <a:off x="7429304" y="938608"/>
          <a:ext cx="796563" cy="796563"/>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608531" y="938608"/>
        <a:ext cx="438109" cy="599414"/>
      </dsp:txXfrm>
    </dsp:sp>
    <dsp:sp modelId="{58940C92-1919-44BB-BBEE-6B6131F9CFB3}">
      <dsp:nvSpPr>
        <dsp:cNvPr id="0" name=""/>
        <dsp:cNvSpPr/>
      </dsp:nvSpPr>
      <dsp:spPr>
        <a:xfrm>
          <a:off x="8118220" y="2386905"/>
          <a:ext cx="796563" cy="796563"/>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97447" y="2386905"/>
        <a:ext cx="438109" cy="599414"/>
      </dsp:txXfrm>
    </dsp:sp>
    <dsp:sp modelId="{E24520ED-F8A8-4F39-B015-186CA31B22EF}">
      <dsp:nvSpPr>
        <dsp:cNvPr id="0" name=""/>
        <dsp:cNvSpPr/>
      </dsp:nvSpPr>
      <dsp:spPr>
        <a:xfrm>
          <a:off x="8796854" y="3835203"/>
          <a:ext cx="796563" cy="796563"/>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976081" y="3835203"/>
        <a:ext cx="438109" cy="59941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274FC3A-6575-84DA-1C4F-939B0D75FF62}"/>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649B03C3-431B-F04D-FBD4-A28EEB22DB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DBB368A4-2965-399F-9636-09423CACA053}"/>
              </a:ext>
            </a:extLst>
          </p:cNvPr>
          <p:cNvSpPr>
            <a:spLocks noGrp="1"/>
          </p:cNvSpPr>
          <p:nvPr>
            <p:ph type="dt" sz="half" idx="10"/>
          </p:nvPr>
        </p:nvSpPr>
        <p:spPr/>
        <p:txBody>
          <a:bodyPr/>
          <a:lstStyle/>
          <a:p>
            <a:fld id="{A6E0FCB9-69A4-4DF0-88A9-5CC76C51F6E7}" type="datetimeFigureOut">
              <a:rPr lang="uk-UA" smtClean="0"/>
              <a:t>09.09.2023</a:t>
            </a:fld>
            <a:endParaRPr lang="uk-UA"/>
          </a:p>
        </p:txBody>
      </p:sp>
      <p:sp>
        <p:nvSpPr>
          <p:cNvPr id="5" name="Місце для нижнього колонтитула 4">
            <a:extLst>
              <a:ext uri="{FF2B5EF4-FFF2-40B4-BE49-F238E27FC236}">
                <a16:creationId xmlns:a16="http://schemas.microsoft.com/office/drawing/2014/main" id="{18C3E860-88DE-2C8A-196F-5DF5365F903F}"/>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FA746D5E-8FDA-0DD1-9617-83707BE889F3}"/>
              </a:ext>
            </a:extLst>
          </p:cNvPr>
          <p:cNvSpPr>
            <a:spLocks noGrp="1"/>
          </p:cNvSpPr>
          <p:nvPr>
            <p:ph type="sldNum" sz="quarter" idx="12"/>
          </p:nvPr>
        </p:nvSpPr>
        <p:spPr/>
        <p:txBody>
          <a:bodyPr/>
          <a:lstStyle/>
          <a:p>
            <a:fld id="{561B88C8-781F-47E9-92EC-DBE094A1D0A3}" type="slidenum">
              <a:rPr lang="uk-UA" smtClean="0"/>
              <a:t>‹№›</a:t>
            </a:fld>
            <a:endParaRPr lang="uk-UA"/>
          </a:p>
        </p:txBody>
      </p:sp>
    </p:spTree>
    <p:extLst>
      <p:ext uri="{BB962C8B-B14F-4D97-AF65-F5344CB8AC3E}">
        <p14:creationId xmlns:p14="http://schemas.microsoft.com/office/powerpoint/2010/main" val="309351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386C3E-9A4F-C5CE-DBA4-9635A051765C}"/>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10F799B4-5E33-635A-411B-5C86471350E0}"/>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2B5CA029-D5CE-C755-EDD9-D0FB80CA6486}"/>
              </a:ext>
            </a:extLst>
          </p:cNvPr>
          <p:cNvSpPr>
            <a:spLocks noGrp="1"/>
          </p:cNvSpPr>
          <p:nvPr>
            <p:ph type="dt" sz="half" idx="10"/>
          </p:nvPr>
        </p:nvSpPr>
        <p:spPr/>
        <p:txBody>
          <a:bodyPr/>
          <a:lstStyle/>
          <a:p>
            <a:fld id="{A6E0FCB9-69A4-4DF0-88A9-5CC76C51F6E7}" type="datetimeFigureOut">
              <a:rPr lang="uk-UA" smtClean="0"/>
              <a:t>09.09.2023</a:t>
            </a:fld>
            <a:endParaRPr lang="uk-UA"/>
          </a:p>
        </p:txBody>
      </p:sp>
      <p:sp>
        <p:nvSpPr>
          <p:cNvPr id="5" name="Місце для нижнього колонтитула 4">
            <a:extLst>
              <a:ext uri="{FF2B5EF4-FFF2-40B4-BE49-F238E27FC236}">
                <a16:creationId xmlns:a16="http://schemas.microsoft.com/office/drawing/2014/main" id="{F8200E8D-54F8-2CA3-4DA4-2BF8E127D9F0}"/>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0D72E4D-CFE1-4676-31BD-0BCF8E5FD8ED}"/>
              </a:ext>
            </a:extLst>
          </p:cNvPr>
          <p:cNvSpPr>
            <a:spLocks noGrp="1"/>
          </p:cNvSpPr>
          <p:nvPr>
            <p:ph type="sldNum" sz="quarter" idx="12"/>
          </p:nvPr>
        </p:nvSpPr>
        <p:spPr/>
        <p:txBody>
          <a:bodyPr/>
          <a:lstStyle/>
          <a:p>
            <a:fld id="{561B88C8-781F-47E9-92EC-DBE094A1D0A3}" type="slidenum">
              <a:rPr lang="uk-UA" smtClean="0"/>
              <a:t>‹№›</a:t>
            </a:fld>
            <a:endParaRPr lang="uk-UA"/>
          </a:p>
        </p:txBody>
      </p:sp>
    </p:spTree>
    <p:extLst>
      <p:ext uri="{BB962C8B-B14F-4D97-AF65-F5344CB8AC3E}">
        <p14:creationId xmlns:p14="http://schemas.microsoft.com/office/powerpoint/2010/main" val="3733649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43BE41-FB51-F41B-C689-D7315908AE19}"/>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9FE74CC9-268A-A3F9-D454-E9140DECFC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2B56FD7C-6EB3-732D-6967-D93FC4D75BCC}"/>
              </a:ext>
            </a:extLst>
          </p:cNvPr>
          <p:cNvSpPr>
            <a:spLocks noGrp="1"/>
          </p:cNvSpPr>
          <p:nvPr>
            <p:ph type="dt" sz="half" idx="10"/>
          </p:nvPr>
        </p:nvSpPr>
        <p:spPr/>
        <p:txBody>
          <a:bodyPr/>
          <a:lstStyle/>
          <a:p>
            <a:fld id="{A6E0FCB9-69A4-4DF0-88A9-5CC76C51F6E7}" type="datetimeFigureOut">
              <a:rPr lang="uk-UA" smtClean="0"/>
              <a:t>09.09.2023</a:t>
            </a:fld>
            <a:endParaRPr lang="uk-UA"/>
          </a:p>
        </p:txBody>
      </p:sp>
      <p:sp>
        <p:nvSpPr>
          <p:cNvPr id="5" name="Місце для нижнього колонтитула 4">
            <a:extLst>
              <a:ext uri="{FF2B5EF4-FFF2-40B4-BE49-F238E27FC236}">
                <a16:creationId xmlns:a16="http://schemas.microsoft.com/office/drawing/2014/main" id="{4355C016-5BEC-F920-2FAD-6E50ABCAD749}"/>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B04B6C6C-B726-2237-9E96-A749F3FACBA0}"/>
              </a:ext>
            </a:extLst>
          </p:cNvPr>
          <p:cNvSpPr>
            <a:spLocks noGrp="1"/>
          </p:cNvSpPr>
          <p:nvPr>
            <p:ph type="sldNum" sz="quarter" idx="12"/>
          </p:nvPr>
        </p:nvSpPr>
        <p:spPr/>
        <p:txBody>
          <a:bodyPr/>
          <a:lstStyle/>
          <a:p>
            <a:fld id="{561B88C8-781F-47E9-92EC-DBE094A1D0A3}" type="slidenum">
              <a:rPr lang="uk-UA" smtClean="0"/>
              <a:t>‹№›</a:t>
            </a:fld>
            <a:endParaRPr lang="uk-UA"/>
          </a:p>
        </p:txBody>
      </p:sp>
    </p:spTree>
    <p:extLst>
      <p:ext uri="{BB962C8B-B14F-4D97-AF65-F5344CB8AC3E}">
        <p14:creationId xmlns:p14="http://schemas.microsoft.com/office/powerpoint/2010/main" val="1110314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500787-F0F3-4E77-400D-7503B817988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B75B1BA2-44EA-025B-3075-FA7A3C08714B}"/>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BAE0E578-AF0A-77FB-7297-BEFA4533D0DF}"/>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E51BEACF-78BB-D299-55EA-E4BE5FFE948C}"/>
              </a:ext>
            </a:extLst>
          </p:cNvPr>
          <p:cNvSpPr>
            <a:spLocks noGrp="1"/>
          </p:cNvSpPr>
          <p:nvPr>
            <p:ph type="dt" sz="half" idx="10"/>
          </p:nvPr>
        </p:nvSpPr>
        <p:spPr/>
        <p:txBody>
          <a:bodyPr/>
          <a:lstStyle/>
          <a:p>
            <a:fld id="{A6E0FCB9-69A4-4DF0-88A9-5CC76C51F6E7}" type="datetimeFigureOut">
              <a:rPr lang="uk-UA" smtClean="0"/>
              <a:t>09.09.2023</a:t>
            </a:fld>
            <a:endParaRPr lang="uk-UA"/>
          </a:p>
        </p:txBody>
      </p:sp>
      <p:sp>
        <p:nvSpPr>
          <p:cNvPr id="6" name="Місце для нижнього колонтитула 5">
            <a:extLst>
              <a:ext uri="{FF2B5EF4-FFF2-40B4-BE49-F238E27FC236}">
                <a16:creationId xmlns:a16="http://schemas.microsoft.com/office/drawing/2014/main" id="{DABF3636-11D7-4121-E2C5-9F46301D9D1C}"/>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8010A10D-81AB-9F91-4F79-82054A609DC3}"/>
              </a:ext>
            </a:extLst>
          </p:cNvPr>
          <p:cNvSpPr>
            <a:spLocks noGrp="1"/>
          </p:cNvSpPr>
          <p:nvPr>
            <p:ph type="sldNum" sz="quarter" idx="12"/>
          </p:nvPr>
        </p:nvSpPr>
        <p:spPr/>
        <p:txBody>
          <a:bodyPr/>
          <a:lstStyle/>
          <a:p>
            <a:fld id="{561B88C8-781F-47E9-92EC-DBE094A1D0A3}" type="slidenum">
              <a:rPr lang="uk-UA" smtClean="0"/>
              <a:t>‹№›</a:t>
            </a:fld>
            <a:endParaRPr lang="uk-UA"/>
          </a:p>
        </p:txBody>
      </p:sp>
    </p:spTree>
    <p:extLst>
      <p:ext uri="{BB962C8B-B14F-4D97-AF65-F5344CB8AC3E}">
        <p14:creationId xmlns:p14="http://schemas.microsoft.com/office/powerpoint/2010/main" val="1829273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72D056-A98F-E698-0147-414778E826E3}"/>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61E881BB-D447-484B-FF5F-302ABB8897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63EF5AD4-48DC-014C-81D0-FC8A92B0F4FD}"/>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EC2C3F52-8989-31E7-4689-5AA3A4E1C0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81F06443-59BA-DB82-5323-8343231FAD61}"/>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62FDD0BA-EE00-4DB5-881A-18238B54B71D}"/>
              </a:ext>
            </a:extLst>
          </p:cNvPr>
          <p:cNvSpPr>
            <a:spLocks noGrp="1"/>
          </p:cNvSpPr>
          <p:nvPr>
            <p:ph type="dt" sz="half" idx="10"/>
          </p:nvPr>
        </p:nvSpPr>
        <p:spPr/>
        <p:txBody>
          <a:bodyPr/>
          <a:lstStyle/>
          <a:p>
            <a:fld id="{A6E0FCB9-69A4-4DF0-88A9-5CC76C51F6E7}" type="datetimeFigureOut">
              <a:rPr lang="uk-UA" smtClean="0"/>
              <a:t>09.09.2023</a:t>
            </a:fld>
            <a:endParaRPr lang="uk-UA"/>
          </a:p>
        </p:txBody>
      </p:sp>
      <p:sp>
        <p:nvSpPr>
          <p:cNvPr id="8" name="Місце для нижнього колонтитула 7">
            <a:extLst>
              <a:ext uri="{FF2B5EF4-FFF2-40B4-BE49-F238E27FC236}">
                <a16:creationId xmlns:a16="http://schemas.microsoft.com/office/drawing/2014/main" id="{A54C2302-212A-30FE-FF5E-60106CBA3C01}"/>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FEFB5D6B-C186-1659-1C57-2ECB3EB6B992}"/>
              </a:ext>
            </a:extLst>
          </p:cNvPr>
          <p:cNvSpPr>
            <a:spLocks noGrp="1"/>
          </p:cNvSpPr>
          <p:nvPr>
            <p:ph type="sldNum" sz="quarter" idx="12"/>
          </p:nvPr>
        </p:nvSpPr>
        <p:spPr/>
        <p:txBody>
          <a:bodyPr/>
          <a:lstStyle/>
          <a:p>
            <a:fld id="{561B88C8-781F-47E9-92EC-DBE094A1D0A3}" type="slidenum">
              <a:rPr lang="uk-UA" smtClean="0"/>
              <a:t>‹№›</a:t>
            </a:fld>
            <a:endParaRPr lang="uk-UA"/>
          </a:p>
        </p:txBody>
      </p:sp>
    </p:spTree>
    <p:extLst>
      <p:ext uri="{BB962C8B-B14F-4D97-AF65-F5344CB8AC3E}">
        <p14:creationId xmlns:p14="http://schemas.microsoft.com/office/powerpoint/2010/main" val="2116834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5F74C4-8F68-3C1A-5A8B-7DF153D0932B}"/>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AA5FA76E-09B6-E761-363E-0209FF36DDB3}"/>
              </a:ext>
            </a:extLst>
          </p:cNvPr>
          <p:cNvSpPr>
            <a:spLocks noGrp="1"/>
          </p:cNvSpPr>
          <p:nvPr>
            <p:ph type="dt" sz="half" idx="10"/>
          </p:nvPr>
        </p:nvSpPr>
        <p:spPr/>
        <p:txBody>
          <a:bodyPr/>
          <a:lstStyle/>
          <a:p>
            <a:fld id="{A6E0FCB9-69A4-4DF0-88A9-5CC76C51F6E7}" type="datetimeFigureOut">
              <a:rPr lang="uk-UA" smtClean="0"/>
              <a:t>09.09.2023</a:t>
            </a:fld>
            <a:endParaRPr lang="uk-UA"/>
          </a:p>
        </p:txBody>
      </p:sp>
      <p:sp>
        <p:nvSpPr>
          <p:cNvPr id="4" name="Місце для нижнього колонтитула 3">
            <a:extLst>
              <a:ext uri="{FF2B5EF4-FFF2-40B4-BE49-F238E27FC236}">
                <a16:creationId xmlns:a16="http://schemas.microsoft.com/office/drawing/2014/main" id="{299560BC-5268-548C-B4CD-0858A0EEF249}"/>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0ADEDDE4-C989-1467-F64E-DA6596FDAD91}"/>
              </a:ext>
            </a:extLst>
          </p:cNvPr>
          <p:cNvSpPr>
            <a:spLocks noGrp="1"/>
          </p:cNvSpPr>
          <p:nvPr>
            <p:ph type="sldNum" sz="quarter" idx="12"/>
          </p:nvPr>
        </p:nvSpPr>
        <p:spPr/>
        <p:txBody>
          <a:bodyPr/>
          <a:lstStyle/>
          <a:p>
            <a:fld id="{561B88C8-781F-47E9-92EC-DBE094A1D0A3}" type="slidenum">
              <a:rPr lang="uk-UA" smtClean="0"/>
              <a:t>‹№›</a:t>
            </a:fld>
            <a:endParaRPr lang="uk-UA"/>
          </a:p>
        </p:txBody>
      </p:sp>
    </p:spTree>
    <p:extLst>
      <p:ext uri="{BB962C8B-B14F-4D97-AF65-F5344CB8AC3E}">
        <p14:creationId xmlns:p14="http://schemas.microsoft.com/office/powerpoint/2010/main" val="326285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2B0CC796-61E4-CAB0-4089-C37B52C035A1}"/>
              </a:ext>
            </a:extLst>
          </p:cNvPr>
          <p:cNvSpPr>
            <a:spLocks noGrp="1"/>
          </p:cNvSpPr>
          <p:nvPr>
            <p:ph type="dt" sz="half" idx="10"/>
          </p:nvPr>
        </p:nvSpPr>
        <p:spPr/>
        <p:txBody>
          <a:bodyPr/>
          <a:lstStyle/>
          <a:p>
            <a:fld id="{A6E0FCB9-69A4-4DF0-88A9-5CC76C51F6E7}" type="datetimeFigureOut">
              <a:rPr lang="uk-UA" smtClean="0"/>
              <a:t>09.09.2023</a:t>
            </a:fld>
            <a:endParaRPr lang="uk-UA"/>
          </a:p>
        </p:txBody>
      </p:sp>
      <p:sp>
        <p:nvSpPr>
          <p:cNvPr id="3" name="Місце для нижнього колонтитула 2">
            <a:extLst>
              <a:ext uri="{FF2B5EF4-FFF2-40B4-BE49-F238E27FC236}">
                <a16:creationId xmlns:a16="http://schemas.microsoft.com/office/drawing/2014/main" id="{A02581AF-31A6-BE0C-97AD-7198E5B3D811}"/>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3CE63708-C040-D33C-E309-C9E69FF59F52}"/>
              </a:ext>
            </a:extLst>
          </p:cNvPr>
          <p:cNvSpPr>
            <a:spLocks noGrp="1"/>
          </p:cNvSpPr>
          <p:nvPr>
            <p:ph type="sldNum" sz="quarter" idx="12"/>
          </p:nvPr>
        </p:nvSpPr>
        <p:spPr/>
        <p:txBody>
          <a:bodyPr/>
          <a:lstStyle/>
          <a:p>
            <a:fld id="{561B88C8-781F-47E9-92EC-DBE094A1D0A3}" type="slidenum">
              <a:rPr lang="uk-UA" smtClean="0"/>
              <a:t>‹№›</a:t>
            </a:fld>
            <a:endParaRPr lang="uk-UA"/>
          </a:p>
        </p:txBody>
      </p:sp>
    </p:spTree>
    <p:extLst>
      <p:ext uri="{BB962C8B-B14F-4D97-AF65-F5344CB8AC3E}">
        <p14:creationId xmlns:p14="http://schemas.microsoft.com/office/powerpoint/2010/main" val="819209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6412DB-B0CE-26FE-2DBD-44EDE0657106}"/>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6C48EFC2-7A82-894C-F5C7-2F0560331C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0A28AF21-417E-4293-4E5C-C68067573B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9877305C-5921-7C10-1832-F48FBC0FA312}"/>
              </a:ext>
            </a:extLst>
          </p:cNvPr>
          <p:cNvSpPr>
            <a:spLocks noGrp="1"/>
          </p:cNvSpPr>
          <p:nvPr>
            <p:ph type="dt" sz="half" idx="10"/>
          </p:nvPr>
        </p:nvSpPr>
        <p:spPr/>
        <p:txBody>
          <a:bodyPr/>
          <a:lstStyle/>
          <a:p>
            <a:fld id="{A6E0FCB9-69A4-4DF0-88A9-5CC76C51F6E7}" type="datetimeFigureOut">
              <a:rPr lang="uk-UA" smtClean="0"/>
              <a:t>09.09.2023</a:t>
            </a:fld>
            <a:endParaRPr lang="uk-UA"/>
          </a:p>
        </p:txBody>
      </p:sp>
      <p:sp>
        <p:nvSpPr>
          <p:cNvPr id="6" name="Місце для нижнього колонтитула 5">
            <a:extLst>
              <a:ext uri="{FF2B5EF4-FFF2-40B4-BE49-F238E27FC236}">
                <a16:creationId xmlns:a16="http://schemas.microsoft.com/office/drawing/2014/main" id="{5F7971B3-75E9-D818-6B81-B46F8E6B9F7F}"/>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7773174C-D207-D9A7-AC62-A26D4EB8F25C}"/>
              </a:ext>
            </a:extLst>
          </p:cNvPr>
          <p:cNvSpPr>
            <a:spLocks noGrp="1"/>
          </p:cNvSpPr>
          <p:nvPr>
            <p:ph type="sldNum" sz="quarter" idx="12"/>
          </p:nvPr>
        </p:nvSpPr>
        <p:spPr/>
        <p:txBody>
          <a:bodyPr/>
          <a:lstStyle/>
          <a:p>
            <a:fld id="{561B88C8-781F-47E9-92EC-DBE094A1D0A3}" type="slidenum">
              <a:rPr lang="uk-UA" smtClean="0"/>
              <a:t>‹№›</a:t>
            </a:fld>
            <a:endParaRPr lang="uk-UA"/>
          </a:p>
        </p:txBody>
      </p:sp>
    </p:spTree>
    <p:extLst>
      <p:ext uri="{BB962C8B-B14F-4D97-AF65-F5344CB8AC3E}">
        <p14:creationId xmlns:p14="http://schemas.microsoft.com/office/powerpoint/2010/main" val="2246453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438257-E416-B9EF-2B15-BBEF34FB9B6E}"/>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DAEEACBF-5317-C9B1-29F0-A12A7616CA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196E89BB-7F42-0D59-B4D1-93E3C191E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A55638B0-3F12-9E6F-DB15-32E6DC4C0390}"/>
              </a:ext>
            </a:extLst>
          </p:cNvPr>
          <p:cNvSpPr>
            <a:spLocks noGrp="1"/>
          </p:cNvSpPr>
          <p:nvPr>
            <p:ph type="dt" sz="half" idx="10"/>
          </p:nvPr>
        </p:nvSpPr>
        <p:spPr/>
        <p:txBody>
          <a:bodyPr/>
          <a:lstStyle/>
          <a:p>
            <a:fld id="{A6E0FCB9-69A4-4DF0-88A9-5CC76C51F6E7}" type="datetimeFigureOut">
              <a:rPr lang="uk-UA" smtClean="0"/>
              <a:t>09.09.2023</a:t>
            </a:fld>
            <a:endParaRPr lang="uk-UA"/>
          </a:p>
        </p:txBody>
      </p:sp>
      <p:sp>
        <p:nvSpPr>
          <p:cNvPr id="6" name="Місце для нижнього колонтитула 5">
            <a:extLst>
              <a:ext uri="{FF2B5EF4-FFF2-40B4-BE49-F238E27FC236}">
                <a16:creationId xmlns:a16="http://schemas.microsoft.com/office/drawing/2014/main" id="{81F9111A-B6AD-CCCB-E486-26E5CC36D78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380701B3-8F27-00A6-9C0B-152B9AC973B9}"/>
              </a:ext>
            </a:extLst>
          </p:cNvPr>
          <p:cNvSpPr>
            <a:spLocks noGrp="1"/>
          </p:cNvSpPr>
          <p:nvPr>
            <p:ph type="sldNum" sz="quarter" idx="12"/>
          </p:nvPr>
        </p:nvSpPr>
        <p:spPr/>
        <p:txBody>
          <a:bodyPr/>
          <a:lstStyle/>
          <a:p>
            <a:fld id="{561B88C8-781F-47E9-92EC-DBE094A1D0A3}" type="slidenum">
              <a:rPr lang="uk-UA" smtClean="0"/>
              <a:t>‹№›</a:t>
            </a:fld>
            <a:endParaRPr lang="uk-UA"/>
          </a:p>
        </p:txBody>
      </p:sp>
    </p:spTree>
    <p:extLst>
      <p:ext uri="{BB962C8B-B14F-4D97-AF65-F5344CB8AC3E}">
        <p14:creationId xmlns:p14="http://schemas.microsoft.com/office/powerpoint/2010/main" val="49300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6D17F-3E20-9290-41F8-53C957B5F865}"/>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8342569F-266C-0AE9-DEB9-67B5BB593FD8}"/>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4FB2D151-291A-2F87-3A74-8532D4981686}"/>
              </a:ext>
            </a:extLst>
          </p:cNvPr>
          <p:cNvSpPr>
            <a:spLocks noGrp="1"/>
          </p:cNvSpPr>
          <p:nvPr>
            <p:ph type="dt" sz="half" idx="10"/>
          </p:nvPr>
        </p:nvSpPr>
        <p:spPr/>
        <p:txBody>
          <a:bodyPr/>
          <a:lstStyle/>
          <a:p>
            <a:fld id="{A6E0FCB9-69A4-4DF0-88A9-5CC76C51F6E7}" type="datetimeFigureOut">
              <a:rPr lang="uk-UA" smtClean="0"/>
              <a:t>09.09.2023</a:t>
            </a:fld>
            <a:endParaRPr lang="uk-UA"/>
          </a:p>
        </p:txBody>
      </p:sp>
      <p:sp>
        <p:nvSpPr>
          <p:cNvPr id="5" name="Місце для нижнього колонтитула 4">
            <a:extLst>
              <a:ext uri="{FF2B5EF4-FFF2-40B4-BE49-F238E27FC236}">
                <a16:creationId xmlns:a16="http://schemas.microsoft.com/office/drawing/2014/main" id="{B9DC9B21-AB9F-EB08-1067-A899400B16B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87191B3F-EEC5-04B0-7FDF-7F0A0DE11ABD}"/>
              </a:ext>
            </a:extLst>
          </p:cNvPr>
          <p:cNvSpPr>
            <a:spLocks noGrp="1"/>
          </p:cNvSpPr>
          <p:nvPr>
            <p:ph type="sldNum" sz="quarter" idx="12"/>
          </p:nvPr>
        </p:nvSpPr>
        <p:spPr/>
        <p:txBody>
          <a:bodyPr/>
          <a:lstStyle/>
          <a:p>
            <a:fld id="{561B88C8-781F-47E9-92EC-DBE094A1D0A3}" type="slidenum">
              <a:rPr lang="uk-UA" smtClean="0"/>
              <a:t>‹№›</a:t>
            </a:fld>
            <a:endParaRPr lang="uk-UA"/>
          </a:p>
        </p:txBody>
      </p:sp>
    </p:spTree>
    <p:extLst>
      <p:ext uri="{BB962C8B-B14F-4D97-AF65-F5344CB8AC3E}">
        <p14:creationId xmlns:p14="http://schemas.microsoft.com/office/powerpoint/2010/main" val="3386567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ADA58CE4-38A1-8786-1E1F-8474B0818AAE}"/>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5858F10C-5720-7072-4132-F0EEB2223E78}"/>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3A2FA0B7-8C03-4D32-60E6-369BFC40AED3}"/>
              </a:ext>
            </a:extLst>
          </p:cNvPr>
          <p:cNvSpPr>
            <a:spLocks noGrp="1"/>
          </p:cNvSpPr>
          <p:nvPr>
            <p:ph type="dt" sz="half" idx="10"/>
          </p:nvPr>
        </p:nvSpPr>
        <p:spPr/>
        <p:txBody>
          <a:bodyPr/>
          <a:lstStyle/>
          <a:p>
            <a:fld id="{A6E0FCB9-69A4-4DF0-88A9-5CC76C51F6E7}" type="datetimeFigureOut">
              <a:rPr lang="uk-UA" smtClean="0"/>
              <a:t>09.09.2023</a:t>
            </a:fld>
            <a:endParaRPr lang="uk-UA"/>
          </a:p>
        </p:txBody>
      </p:sp>
      <p:sp>
        <p:nvSpPr>
          <p:cNvPr id="5" name="Місце для нижнього колонтитула 4">
            <a:extLst>
              <a:ext uri="{FF2B5EF4-FFF2-40B4-BE49-F238E27FC236}">
                <a16:creationId xmlns:a16="http://schemas.microsoft.com/office/drawing/2014/main" id="{09888065-9271-39B7-2693-13703F163657}"/>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E7E330E5-A8F0-B986-A85D-4E6F1471D56E}"/>
              </a:ext>
            </a:extLst>
          </p:cNvPr>
          <p:cNvSpPr>
            <a:spLocks noGrp="1"/>
          </p:cNvSpPr>
          <p:nvPr>
            <p:ph type="sldNum" sz="quarter" idx="12"/>
          </p:nvPr>
        </p:nvSpPr>
        <p:spPr/>
        <p:txBody>
          <a:bodyPr/>
          <a:lstStyle/>
          <a:p>
            <a:fld id="{561B88C8-781F-47E9-92EC-DBE094A1D0A3}" type="slidenum">
              <a:rPr lang="uk-UA" smtClean="0"/>
              <a:t>‹№›</a:t>
            </a:fld>
            <a:endParaRPr lang="uk-UA"/>
          </a:p>
        </p:txBody>
      </p:sp>
    </p:spTree>
    <p:extLst>
      <p:ext uri="{BB962C8B-B14F-4D97-AF65-F5344CB8AC3E}">
        <p14:creationId xmlns:p14="http://schemas.microsoft.com/office/powerpoint/2010/main" val="4209065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01FCF065-AE0D-D429-D299-277FEC5D35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9044B334-F07E-7CBC-8CEC-18473F19D2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45CC8D07-BA55-23A6-2944-88B23DCC2C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E0FCB9-69A4-4DF0-88A9-5CC76C51F6E7}" type="datetimeFigureOut">
              <a:rPr lang="uk-UA" smtClean="0"/>
              <a:t>09.09.2023</a:t>
            </a:fld>
            <a:endParaRPr lang="uk-UA"/>
          </a:p>
        </p:txBody>
      </p:sp>
      <p:sp>
        <p:nvSpPr>
          <p:cNvPr id="5" name="Місце для нижнього колонтитула 4">
            <a:extLst>
              <a:ext uri="{FF2B5EF4-FFF2-40B4-BE49-F238E27FC236}">
                <a16:creationId xmlns:a16="http://schemas.microsoft.com/office/drawing/2014/main" id="{7851E383-61E2-416B-32F7-74744AFC23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BECE3658-A24D-86AF-654C-91D9F952C1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1B88C8-781F-47E9-92EC-DBE094A1D0A3}" type="slidenum">
              <a:rPr lang="uk-UA" smtClean="0"/>
              <a:t>‹№›</a:t>
            </a:fld>
            <a:endParaRPr lang="uk-UA"/>
          </a:p>
        </p:txBody>
      </p:sp>
    </p:spTree>
    <p:extLst>
      <p:ext uri="{BB962C8B-B14F-4D97-AF65-F5344CB8AC3E}">
        <p14:creationId xmlns:p14="http://schemas.microsoft.com/office/powerpoint/2010/main" val="3408240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g"/><Relationship Id="rId7" Type="http://schemas.openxmlformats.org/officeDocument/2006/relationships/diagramColors" Target="../diagrams/colors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8.png"/><Relationship Id="rId4" Type="http://schemas.openxmlformats.org/officeDocument/2006/relationships/diagramData" Target="../diagrams/data1.xml"/><Relationship Id="rId9"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jpg"/><Relationship Id="rId7" Type="http://schemas.openxmlformats.org/officeDocument/2006/relationships/diagramColors" Target="../diagrams/colors2.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3.jpg"/><Relationship Id="rId7" Type="http://schemas.openxmlformats.org/officeDocument/2006/relationships/diagramQuickStyle" Target="../diagrams/quickStyle3.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0.jpg"/><Relationship Id="rId9" Type="http://schemas.microsoft.com/office/2007/relationships/diagramDrawing" Target="../diagrams/drawing3.xml"/></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hyperlink" Target="https://zakon.rada.gov.ua/laws/show/1700-18" TargetMode="External"/><Relationship Id="rId7" Type="http://schemas.openxmlformats.org/officeDocument/2006/relationships/diagramColors" Target="../diagrams/colors6.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2.xml.rels><?xml version="1.0" encoding="UTF-8" standalone="yes"?>
<Relationships xmlns="http://schemas.openxmlformats.org/package/2006/relationships"><Relationship Id="rId3" Type="http://schemas.openxmlformats.org/officeDocument/2006/relationships/hyperlink" Target="https://edirshkoly.expertus.com.ua/npd-doc?npid=16697#2c4e4160a2" TargetMode="External"/><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4.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5.xml.rels><?xml version="1.0" encoding="UTF-8" standalone="yes"?>
<Relationships xmlns="http://schemas.openxmlformats.org/package/2006/relationships"><Relationship Id="rId3" Type="http://schemas.openxmlformats.org/officeDocument/2006/relationships/hyperlink" Target="https://zakon.rada.gov.ua/laws/show/z1649-22#n184" TargetMode="Externa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image" Target="../media/image8.pn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9" Type="http://schemas.openxmlformats.org/officeDocument/2006/relationships/image" Target="../media/image3.jpg"/></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jp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4.jp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40.xml.rels><?xml version="1.0" encoding="UTF-8" standalone="yes"?>
<Relationships xmlns="http://schemas.openxmlformats.org/package/2006/relationships"><Relationship Id="rId3" Type="http://schemas.openxmlformats.org/officeDocument/2006/relationships/hyperlink" Target="https://zakon.rada.gov.ua/laws/show/1109-2015-%D0%BF#n11" TargetMode="External"/><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7207"/>
            <a:ext cx="12191999" cy="6858000"/>
          </a:xfrm>
          <a:prstGeom prst="rect">
            <a:avLst/>
          </a:prstGeom>
        </p:spPr>
      </p:pic>
      <p:sp>
        <p:nvSpPr>
          <p:cNvPr id="3" name="Прямоугольник 2"/>
          <p:cNvSpPr/>
          <p:nvPr/>
        </p:nvSpPr>
        <p:spPr>
          <a:xfrm>
            <a:off x="2991556" y="699911"/>
            <a:ext cx="8184444" cy="461665"/>
          </a:xfrm>
          <a:prstGeom prst="rect">
            <a:avLst/>
          </a:prstGeom>
        </p:spPr>
        <p:txBody>
          <a:bodyPr wrap="square">
            <a:spAutoFit/>
          </a:bodyPr>
          <a:lstStyle/>
          <a:p>
            <a:r>
              <a:rPr lang="ru-RU" sz="2400" b="1" i="1" dirty="0">
                <a:solidFill>
                  <a:srgbClr val="000000"/>
                </a:solidFill>
                <a:latin typeface="Montserrat"/>
              </a:rPr>
              <a:t>       </a:t>
            </a:r>
            <a:endParaRPr lang="ru-RU" sz="5400" b="1" dirty="0">
              <a:solidFill>
                <a:srgbClr val="0070C0"/>
              </a:solidFill>
              <a:latin typeface="Montserrat"/>
            </a:endParaRPr>
          </a:p>
        </p:txBody>
      </p:sp>
      <p:sp>
        <p:nvSpPr>
          <p:cNvPr id="2" name="Заголовок 3">
            <a:extLst>
              <a:ext uri="{FF2B5EF4-FFF2-40B4-BE49-F238E27FC236}">
                <a16:creationId xmlns:a16="http://schemas.microsoft.com/office/drawing/2014/main" id="{0D65EBBD-E4CD-09AF-8E30-111D4E03B3F1}"/>
              </a:ext>
            </a:extLst>
          </p:cNvPr>
          <p:cNvSpPr txBox="1">
            <a:spLocks/>
          </p:cNvSpPr>
          <p:nvPr/>
        </p:nvSpPr>
        <p:spPr>
          <a:xfrm>
            <a:off x="843169" y="1237717"/>
            <a:ext cx="10505661" cy="221311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3200" b="1" dirty="0">
                <a:solidFill>
                  <a:srgbClr val="002060"/>
                </a:solidFill>
                <a:latin typeface="Roboto" panose="02000000000000000000" pitchFamily="2" charset="0"/>
                <a:ea typeface="Times New Roman" panose="02020603050405020304" pitchFamily="18" charset="0"/>
                <a:cs typeface="Times New Roman" panose="02020603050405020304" pitchFamily="18" charset="0"/>
              </a:rPr>
              <a:t>Огляд нового Положення про атестацію педагогічних працівників, </a:t>
            </a:r>
            <a:br>
              <a:rPr lang="uk-UA" sz="3200" b="1" dirty="0">
                <a:solidFill>
                  <a:srgbClr val="002060"/>
                </a:solidFill>
                <a:latin typeface="Roboto" panose="02000000000000000000" pitchFamily="2" charset="0"/>
                <a:ea typeface="Times New Roman" panose="02020603050405020304" pitchFamily="18" charset="0"/>
                <a:cs typeface="Times New Roman" panose="02020603050405020304" pitchFamily="18" charset="0"/>
              </a:rPr>
            </a:br>
            <a:r>
              <a:rPr lang="uk-UA" sz="3200" dirty="0">
                <a:solidFill>
                  <a:srgbClr val="002060"/>
                </a:solidFill>
                <a:latin typeface="Roboto" panose="02000000000000000000" pitchFamily="2" charset="0"/>
                <a:ea typeface="Times New Roman" panose="02020603050405020304" pitchFamily="18" charset="0"/>
                <a:cs typeface="Times New Roman" panose="02020603050405020304" pitchFamily="18" charset="0"/>
              </a:rPr>
              <a:t>затверджено наказом МОН від 09.09.2022 №805, зареєстрованим в Міністерстві юстиції України 21.12.2022 за №1649/38985 </a:t>
            </a:r>
            <a:endParaRPr lang="uk-UA" sz="3200" dirty="0">
              <a:solidFill>
                <a:srgbClr val="002060"/>
              </a:solidFill>
            </a:endParaRPr>
          </a:p>
        </p:txBody>
      </p:sp>
      <p:sp>
        <p:nvSpPr>
          <p:cNvPr id="6" name="TextBox 5">
            <a:extLst>
              <a:ext uri="{FF2B5EF4-FFF2-40B4-BE49-F238E27FC236}">
                <a16:creationId xmlns:a16="http://schemas.microsoft.com/office/drawing/2014/main" id="{4C1E961E-9C87-041D-4FBF-88845D7E2478}"/>
              </a:ext>
            </a:extLst>
          </p:cNvPr>
          <p:cNvSpPr txBox="1"/>
          <p:nvPr/>
        </p:nvSpPr>
        <p:spPr>
          <a:xfrm>
            <a:off x="5001208" y="4162791"/>
            <a:ext cx="6505769" cy="1323439"/>
          </a:xfrm>
          <a:prstGeom prst="rect">
            <a:avLst/>
          </a:prstGeom>
          <a:noFill/>
        </p:spPr>
        <p:txBody>
          <a:bodyPr wrap="square">
            <a:spAutoFit/>
          </a:bodyPr>
          <a:lstStyle/>
          <a:p>
            <a:pPr marL="0" indent="0" algn="just">
              <a:buNone/>
            </a:pPr>
            <a:r>
              <a:rPr lang="uk-UA" sz="2000" b="1" dirty="0">
                <a:solidFill>
                  <a:schemeClr val="accent4">
                    <a:lumMod val="50000"/>
                  </a:schemeClr>
                </a:solidFill>
                <a:effectLst/>
                <a:latin typeface="Roboto" panose="02000000000000000000" pitchFamily="2" charset="0"/>
                <a:ea typeface="Times New Roman" panose="02020603050405020304" pitchFamily="18" charset="0"/>
                <a:cs typeface="Times New Roman" panose="02020603050405020304" pitchFamily="18" charset="0"/>
              </a:rPr>
              <a:t>Цим документом визначено порядок проведення системи заходів, спрямованих на всебічне та комплексне оцінювання професійної діяльності </a:t>
            </a:r>
          </a:p>
          <a:p>
            <a:pPr marL="0" indent="0" algn="just">
              <a:buNone/>
            </a:pPr>
            <a:r>
              <a:rPr lang="uk-UA" sz="2000" b="1" dirty="0">
                <a:solidFill>
                  <a:schemeClr val="accent4">
                    <a:lumMod val="50000"/>
                  </a:schemeClr>
                </a:solidFill>
                <a:effectLst/>
                <a:latin typeface="Roboto" panose="02000000000000000000" pitchFamily="2" charset="0"/>
                <a:ea typeface="Times New Roman" panose="02020603050405020304" pitchFamily="18" charset="0"/>
                <a:cs typeface="Times New Roman" panose="02020603050405020304" pitchFamily="18" charset="0"/>
              </a:rPr>
              <a:t>педагогів</a:t>
            </a:r>
            <a:endParaRPr lang="uk-UA" sz="2000" b="1" dirty="0">
              <a:solidFill>
                <a:schemeClr val="accent4">
                  <a:lumMod val="50000"/>
                </a:schemeClr>
              </a:solidFill>
            </a:endParaRPr>
          </a:p>
        </p:txBody>
      </p:sp>
      <p:sp>
        <p:nvSpPr>
          <p:cNvPr id="8" name="TextBox 7">
            <a:extLst>
              <a:ext uri="{FF2B5EF4-FFF2-40B4-BE49-F238E27FC236}">
                <a16:creationId xmlns:a16="http://schemas.microsoft.com/office/drawing/2014/main" id="{7447E75F-4434-2F5B-9FB8-DF8A8DD18687}"/>
              </a:ext>
            </a:extLst>
          </p:cNvPr>
          <p:cNvSpPr txBox="1"/>
          <p:nvPr/>
        </p:nvSpPr>
        <p:spPr>
          <a:xfrm>
            <a:off x="7759181" y="5789564"/>
            <a:ext cx="4501243" cy="646331"/>
          </a:xfrm>
          <a:prstGeom prst="rect">
            <a:avLst/>
          </a:prstGeom>
          <a:noFill/>
        </p:spPr>
        <p:txBody>
          <a:bodyPr wrap="square">
            <a:spAutoFit/>
          </a:bodyPr>
          <a:lstStyle/>
          <a:p>
            <a:r>
              <a:rPr lang="uk-UA" dirty="0"/>
              <a:t>                        </a:t>
            </a:r>
            <a:r>
              <a:rPr lang="uk-UA" b="1" dirty="0"/>
              <a:t>Консультує</a:t>
            </a:r>
          </a:p>
          <a:p>
            <a:r>
              <a:rPr lang="uk-UA" b="1" dirty="0"/>
              <a:t>                        Іванова Віта Олексіївна</a:t>
            </a:r>
          </a:p>
        </p:txBody>
      </p:sp>
      <p:pic>
        <p:nvPicPr>
          <p:cNvPr id="12" name="Рисунок 11" descr="Зображення, що містить текст, дудка&#10;&#10;Автоматично згенерований опис">
            <a:extLst>
              <a:ext uri="{FF2B5EF4-FFF2-40B4-BE49-F238E27FC236}">
                <a16:creationId xmlns:a16="http://schemas.microsoft.com/office/drawing/2014/main" id="{EACD5711-12EA-07C4-78AC-12F16B9CC6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4220" y="3526972"/>
            <a:ext cx="2112265" cy="1824229"/>
          </a:xfrm>
          <a:prstGeom prst="rect">
            <a:avLst/>
          </a:prstGeom>
        </p:spPr>
      </p:pic>
      <p:pic>
        <p:nvPicPr>
          <p:cNvPr id="14" name="Рисунок 13"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691058D7-0A78-F71C-B739-845CDFA54A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81" y="-37207"/>
            <a:ext cx="1390261" cy="1390261"/>
          </a:xfrm>
          <a:prstGeom prst="rect">
            <a:avLst/>
          </a:prstGeom>
        </p:spPr>
      </p:pic>
      <p:sp>
        <p:nvSpPr>
          <p:cNvPr id="16" name="TextBox 15">
            <a:extLst>
              <a:ext uri="{FF2B5EF4-FFF2-40B4-BE49-F238E27FC236}">
                <a16:creationId xmlns:a16="http://schemas.microsoft.com/office/drawing/2014/main" id="{2D3A2A2F-B6F1-580C-A866-C7EC3FEDBEEA}"/>
              </a:ext>
            </a:extLst>
          </p:cNvPr>
          <p:cNvSpPr txBox="1"/>
          <p:nvPr/>
        </p:nvSpPr>
        <p:spPr>
          <a:xfrm>
            <a:off x="2819885" y="422105"/>
            <a:ext cx="6921273" cy="369332"/>
          </a:xfrm>
          <a:prstGeom prst="rect">
            <a:avLst/>
          </a:prstGeom>
          <a:noFill/>
        </p:spPr>
        <p:txBody>
          <a:bodyPr wrap="square">
            <a:spAutoFit/>
          </a:bodyPr>
          <a:lstStyle/>
          <a:p>
            <a:r>
              <a:rPr lang="uk-UA" b="1" dirty="0"/>
              <a:t>КУ ЦПРПП КУРАХІВСЬКОЇ МІСЬКОЇ РАДИ ДОНЕЦЬКОЇ ОБЛАСТІ</a:t>
            </a:r>
          </a:p>
        </p:txBody>
      </p:sp>
    </p:spTree>
    <p:extLst>
      <p:ext uri="{BB962C8B-B14F-4D97-AF65-F5344CB8AC3E}">
        <p14:creationId xmlns:p14="http://schemas.microsoft.com/office/powerpoint/2010/main" val="3416494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1">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rotWithShape="1">
          <a:blip r:embed="rId2">
            <a:extLst>
              <a:ext uri="{28A0092B-C50C-407E-A947-70E740481C1C}">
                <a14:useLocalDpi xmlns:a14="http://schemas.microsoft.com/office/drawing/2010/main" val="0"/>
              </a:ext>
            </a:extLst>
          </a:blip>
          <a:srcRect t="13594" r="-1" b="11404"/>
          <a:stretch/>
        </p:blipFill>
        <p:spPr>
          <a:xfrm>
            <a:off x="0" y="0"/>
            <a:ext cx="12192000" cy="6858000"/>
          </a:xfrm>
          <a:prstGeom prst="rect">
            <a:avLst/>
          </a:prstGeom>
        </p:spPr>
      </p:pic>
      <p:sp>
        <p:nvSpPr>
          <p:cNvPr id="24" name="Freeform: Shape 13">
            <a:extLst>
              <a:ext uri="{FF2B5EF4-FFF2-40B4-BE49-F238E27FC236}">
                <a16:creationId xmlns:a16="http://schemas.microsoft.com/office/drawing/2014/main" id="{8CC700D5-9809-43F4-89D5-7DBBCB0DC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81377" y="1386250"/>
            <a:ext cx="4598786" cy="4113402"/>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C7163242-6303-46DC-BAC1-2A204F061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9573" y="1494845"/>
            <a:ext cx="4354593" cy="386112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dirty="0">
              <a:solidFill>
                <a:prstClr val="white"/>
              </a:solidFill>
              <a:latin typeface="Meiryo"/>
            </a:endParaRPr>
          </a:p>
        </p:txBody>
      </p:sp>
      <p:sp>
        <p:nvSpPr>
          <p:cNvPr id="25" name="Freeform: Shape 17">
            <a:extLst>
              <a:ext uri="{FF2B5EF4-FFF2-40B4-BE49-F238E27FC236}">
                <a16:creationId xmlns:a16="http://schemas.microsoft.com/office/drawing/2014/main" id="{805C4C40-D70E-4C4F-B228-98A0A6132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00000" flipH="1">
            <a:off x="987224" y="1122042"/>
            <a:ext cx="4908132" cy="461391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Заголовок 2">
            <a:extLst>
              <a:ext uri="{FF2B5EF4-FFF2-40B4-BE49-F238E27FC236}">
                <a16:creationId xmlns:a16="http://schemas.microsoft.com/office/drawing/2014/main" id="{AA4207D0-D935-82B2-45B3-2CC2BE093914}"/>
              </a:ext>
            </a:extLst>
          </p:cNvPr>
          <p:cNvSpPr>
            <a:spLocks noGrp="1"/>
          </p:cNvSpPr>
          <p:nvPr>
            <p:ph type="ctrTitle"/>
          </p:nvPr>
        </p:nvSpPr>
        <p:spPr>
          <a:xfrm>
            <a:off x="1530524" y="3381954"/>
            <a:ext cx="4003642" cy="2042712"/>
          </a:xfrm>
        </p:spPr>
        <p:txBody>
          <a:bodyPr anchor="b">
            <a:noAutofit/>
          </a:bodyPr>
          <a:lstStyle/>
          <a:p>
            <a:pPr algn="just"/>
            <a:r>
              <a:rPr lang="uk-UA" sz="2400" b="1" i="0" dirty="0">
                <a:solidFill>
                  <a:schemeClr val="accent4">
                    <a:lumMod val="50000"/>
                  </a:schemeClr>
                </a:solidFill>
                <a:effectLst/>
                <a:latin typeface="Google Sans"/>
              </a:rPr>
              <a:t>Атестація педагогічних працівників — це система заходів, спрямована на всебічне комплексне оцінювання їх педагогічної  діяльності, за якою визначаються відповідність педагогічного працівника займаній посаді, рівень його кваліфікації, присвоюється кваліфікаційна категорія, педагогічне звання.</a:t>
            </a:r>
            <a:endParaRPr lang="uk-UA" sz="2400" b="1" dirty="0">
              <a:solidFill>
                <a:schemeClr val="accent4">
                  <a:lumMod val="50000"/>
                </a:schemeClr>
              </a:solidFill>
            </a:endParaRPr>
          </a:p>
        </p:txBody>
      </p:sp>
      <p:grpSp>
        <p:nvGrpSpPr>
          <p:cNvPr id="26" name="Group 19">
            <a:extLst>
              <a:ext uri="{FF2B5EF4-FFF2-40B4-BE49-F238E27FC236}">
                <a16:creationId xmlns:a16="http://schemas.microsoft.com/office/drawing/2014/main" id="{06536C0D-2219-44F1-94EC-B9A56501DB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6303" y="1122043"/>
            <a:ext cx="4908132" cy="4613915"/>
            <a:chOff x="6516303" y="1122043"/>
            <a:chExt cx="4908132" cy="4613915"/>
          </a:xfrm>
        </p:grpSpPr>
        <p:sp>
          <p:nvSpPr>
            <p:cNvPr id="27" name="Freeform: Shape 20">
              <a:extLst>
                <a:ext uri="{FF2B5EF4-FFF2-40B4-BE49-F238E27FC236}">
                  <a16:creationId xmlns:a16="http://schemas.microsoft.com/office/drawing/2014/main" id="{9DF0CCBF-D7FD-451C-92EB-84C362B690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10901" y="1264257"/>
              <a:ext cx="4534335" cy="423539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Shape 21">
              <a:extLst>
                <a:ext uri="{FF2B5EF4-FFF2-40B4-BE49-F238E27FC236}">
                  <a16:creationId xmlns:a16="http://schemas.microsoft.com/office/drawing/2014/main" id="{2B1B8EEB-4E8B-43EC-AB8F-F7E2CD9682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300000">
              <a:off x="6516303" y="1122043"/>
              <a:ext cx="4908132" cy="461391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7" name="Місце для вмісту 4">
            <a:extLst>
              <a:ext uri="{FF2B5EF4-FFF2-40B4-BE49-F238E27FC236}">
                <a16:creationId xmlns:a16="http://schemas.microsoft.com/office/drawing/2014/main" id="{E9A1DE6F-DF15-155F-CBF0-204FBDA834ED}"/>
              </a:ext>
            </a:extLst>
          </p:cNvPr>
          <p:cNvPicPr>
            <a:picLocks noGrp="1" noChangeAspect="1"/>
          </p:cNvPicPr>
          <p:nvPr>
            <p:ph idx="4294967295"/>
          </p:nvPr>
        </p:nvPicPr>
        <p:blipFill rotWithShape="1">
          <a:blip r:embed="rId3">
            <a:extLst>
              <a:ext uri="{28A0092B-C50C-407E-A947-70E740481C1C}">
                <a14:useLocalDpi xmlns:a14="http://schemas.microsoft.com/office/drawing/2010/main" val="0"/>
              </a:ext>
            </a:extLst>
          </a:blip>
          <a:srcRect l="8734" r="11377" b="-3"/>
          <a:stretch/>
        </p:blipFill>
        <p:spPr>
          <a:xfrm>
            <a:off x="5775657" y="347322"/>
            <a:ext cx="5798546" cy="5443878"/>
          </a:xfrm>
          <a:custGeom>
            <a:avLst/>
            <a:gdLst/>
            <a:ahLst/>
            <a:cxnLst/>
            <a:rect l="l" t="t" r="r" b="b"/>
            <a:pathLst>
              <a:path w="3952684" h="3588642">
                <a:moveTo>
                  <a:pt x="2262021" y="0"/>
                </a:moveTo>
                <a:cubicBezTo>
                  <a:pt x="2521915" y="0"/>
                  <a:pt x="2761111" y="48268"/>
                  <a:pt x="2973080" y="143330"/>
                </a:cubicBezTo>
                <a:cubicBezTo>
                  <a:pt x="3171733" y="232491"/>
                  <a:pt x="3346211" y="362626"/>
                  <a:pt x="3491678" y="530048"/>
                </a:cubicBezTo>
                <a:cubicBezTo>
                  <a:pt x="3788979" y="872350"/>
                  <a:pt x="3952684" y="1358801"/>
                  <a:pt x="3952684" y="1899831"/>
                </a:cubicBezTo>
                <a:cubicBezTo>
                  <a:pt x="3952684" y="2115686"/>
                  <a:pt x="3889322" y="2288927"/>
                  <a:pt x="3747331" y="2461593"/>
                </a:cubicBezTo>
                <a:cubicBezTo>
                  <a:pt x="3598809" y="2642210"/>
                  <a:pt x="3375643" y="2808567"/>
                  <a:pt x="3139331" y="2984675"/>
                </a:cubicBezTo>
                <a:cubicBezTo>
                  <a:pt x="3095732" y="3017128"/>
                  <a:pt x="3050692" y="3050728"/>
                  <a:pt x="3005652" y="3084736"/>
                </a:cubicBezTo>
                <a:cubicBezTo>
                  <a:pt x="2602495" y="3389096"/>
                  <a:pt x="2308249" y="3588642"/>
                  <a:pt x="1907213" y="3588642"/>
                </a:cubicBezTo>
                <a:cubicBezTo>
                  <a:pt x="1296158" y="3588642"/>
                  <a:pt x="863400" y="3343695"/>
                  <a:pt x="460242" y="2769559"/>
                </a:cubicBezTo>
                <a:cubicBezTo>
                  <a:pt x="407483" y="2694411"/>
                  <a:pt x="355911" y="2626066"/>
                  <a:pt x="306036" y="2560014"/>
                </a:cubicBezTo>
                <a:cubicBezTo>
                  <a:pt x="99326" y="2286139"/>
                  <a:pt x="0" y="2143712"/>
                  <a:pt x="0" y="1899831"/>
                </a:cubicBezTo>
                <a:cubicBezTo>
                  <a:pt x="0" y="1657671"/>
                  <a:pt x="62259" y="1418460"/>
                  <a:pt x="184911" y="1188839"/>
                </a:cubicBezTo>
                <a:cubicBezTo>
                  <a:pt x="304934" y="964216"/>
                  <a:pt x="476527" y="758606"/>
                  <a:pt x="694859" y="577907"/>
                </a:cubicBezTo>
                <a:cubicBezTo>
                  <a:pt x="909458" y="400240"/>
                  <a:pt x="1164345" y="253716"/>
                  <a:pt x="1432127" y="154228"/>
                </a:cubicBezTo>
                <a:cubicBezTo>
                  <a:pt x="1707119" y="51875"/>
                  <a:pt x="1986436" y="0"/>
                  <a:pt x="2262021" y="0"/>
                </a:cubicBezTo>
                <a:close/>
              </a:path>
            </a:pathLst>
          </a:custGeom>
        </p:spPr>
      </p:pic>
      <p:pic>
        <p:nvPicPr>
          <p:cNvPr id="8" name="Рисунок 7"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329F476A-998A-F281-AE3A-4A749343D1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49" y="-1"/>
            <a:ext cx="1390261" cy="1390261"/>
          </a:xfrm>
          <a:prstGeom prst="rect">
            <a:avLst/>
          </a:prstGeom>
        </p:spPr>
      </p:pic>
      <p:pic>
        <p:nvPicPr>
          <p:cNvPr id="9" name="Рисунок 8"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D5B5DFBC-CD2A-2A45-F19C-BAB2B23BF3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913"/>
            <a:ext cx="1390261" cy="1390261"/>
          </a:xfrm>
          <a:prstGeom prst="rect">
            <a:avLst/>
          </a:prstGeom>
        </p:spPr>
      </p:pic>
    </p:spTree>
    <p:extLst>
      <p:ext uri="{BB962C8B-B14F-4D97-AF65-F5344CB8AC3E}">
        <p14:creationId xmlns:p14="http://schemas.microsoft.com/office/powerpoint/2010/main" val="2611383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83BCB34A-2F40-4F41-8488-A134C1C15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5" y="340424"/>
            <a:ext cx="4630139" cy="5265795"/>
          </a:xfrm>
          <a:custGeom>
            <a:avLst/>
            <a:gdLst>
              <a:gd name="connsiteX0" fmla="*/ 0 w 4630139"/>
              <a:gd name="connsiteY0" fmla="*/ 0 h 5265795"/>
              <a:gd name="connsiteX1" fmla="*/ 4630139 w 4630139"/>
              <a:gd name="connsiteY1" fmla="*/ 0 h 5265795"/>
              <a:gd name="connsiteX2" fmla="*/ 4630139 w 4630139"/>
              <a:gd name="connsiteY2" fmla="*/ 5265795 h 5265795"/>
              <a:gd name="connsiteX3" fmla="*/ 0 w 4630139"/>
              <a:gd name="connsiteY3" fmla="*/ 5265795 h 5265795"/>
            </a:gdLst>
            <a:ahLst/>
            <a:cxnLst>
              <a:cxn ang="0">
                <a:pos x="connsiteX0" y="connsiteY0"/>
              </a:cxn>
              <a:cxn ang="0">
                <a:pos x="connsiteX1" y="connsiteY1"/>
              </a:cxn>
              <a:cxn ang="0">
                <a:pos x="connsiteX2" y="connsiteY2"/>
              </a:cxn>
              <a:cxn ang="0">
                <a:pos x="connsiteX3" y="connsiteY3"/>
              </a:cxn>
            </a:cxnLst>
            <a:rect l="l" t="t" r="r" b="b"/>
            <a:pathLst>
              <a:path w="4630139" h="5265795">
                <a:moveTo>
                  <a:pt x="0" y="0"/>
                </a:moveTo>
                <a:lnTo>
                  <a:pt x="4630139" y="0"/>
                </a:lnTo>
                <a:lnTo>
                  <a:pt x="4630139" y="5265795"/>
                </a:lnTo>
                <a:lnTo>
                  <a:pt x="0" y="52657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F78382DC-4207-465E-B379-1E16448AA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1780" y="1071563"/>
            <a:ext cx="7290218" cy="5242298"/>
          </a:xfrm>
          <a:custGeom>
            <a:avLst/>
            <a:gdLst>
              <a:gd name="connsiteX0" fmla="*/ 0 w 7290218"/>
              <a:gd name="connsiteY0" fmla="*/ 0 h 5242298"/>
              <a:gd name="connsiteX1" fmla="*/ 7290218 w 7290218"/>
              <a:gd name="connsiteY1" fmla="*/ 0 h 5242298"/>
              <a:gd name="connsiteX2" fmla="*/ 7290218 w 7290218"/>
              <a:gd name="connsiteY2" fmla="*/ 5242298 h 5242298"/>
              <a:gd name="connsiteX3" fmla="*/ 0 w 7290218"/>
              <a:gd name="connsiteY3" fmla="*/ 5242298 h 5242298"/>
            </a:gdLst>
            <a:ahLst/>
            <a:cxnLst>
              <a:cxn ang="0">
                <a:pos x="connsiteX0" y="connsiteY0"/>
              </a:cxn>
              <a:cxn ang="0">
                <a:pos x="connsiteX1" y="connsiteY1"/>
              </a:cxn>
              <a:cxn ang="0">
                <a:pos x="connsiteX2" y="connsiteY2"/>
              </a:cxn>
              <a:cxn ang="0">
                <a:pos x="connsiteX3" y="connsiteY3"/>
              </a:cxn>
            </a:cxnLst>
            <a:rect l="l" t="t" r="r" b="b"/>
            <a:pathLst>
              <a:path w="7290218" h="5242298">
                <a:moveTo>
                  <a:pt x="0" y="0"/>
                </a:moveTo>
                <a:lnTo>
                  <a:pt x="7290218" y="0"/>
                </a:lnTo>
                <a:lnTo>
                  <a:pt x="7290218" y="5242298"/>
                </a:lnTo>
                <a:lnTo>
                  <a:pt x="0" y="5242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Місце для вмісту 4" descr="Зображення, що містить текст, схема, Шрифт, дизайн&#10;&#10;Автоматично згенерований опис">
            <a:extLst>
              <a:ext uri="{FF2B5EF4-FFF2-40B4-BE49-F238E27FC236}">
                <a16:creationId xmlns:a16="http://schemas.microsoft.com/office/drawing/2014/main" id="{C6AA1CC7-7A8B-F86E-61D8-3B368E8E0B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281" y="2047874"/>
            <a:ext cx="5761121" cy="3449765"/>
          </a:xfrm>
          <a:prstGeom prst="rect">
            <a:avLst/>
          </a:prstGeom>
        </p:spPr>
      </p:pic>
      <p:pic>
        <p:nvPicPr>
          <p:cNvPr id="6" name="Рисунок 5" descr="Зображення, що містить стілець, меблі, текст, синій&#10;&#10;Автоматично згенерований опис">
            <a:extLst>
              <a:ext uri="{FF2B5EF4-FFF2-40B4-BE49-F238E27FC236}">
                <a16:creationId xmlns:a16="http://schemas.microsoft.com/office/drawing/2014/main" id="{BD64681A-028E-6A48-E57E-340B36D820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196" y="1485900"/>
            <a:ext cx="3814909" cy="2857500"/>
          </a:xfrm>
          <a:prstGeom prst="rect">
            <a:avLst/>
          </a:prstGeom>
        </p:spPr>
      </p:pic>
      <p:pic>
        <p:nvPicPr>
          <p:cNvPr id="2" name="Рисунок 1"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4FBDD194-AAAC-22B8-0721-DE27BE5FFA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00076" y="79639"/>
            <a:ext cx="991924" cy="991924"/>
          </a:xfrm>
          <a:prstGeom prst="rect">
            <a:avLst/>
          </a:prstGeom>
        </p:spPr>
      </p:pic>
      <p:pic>
        <p:nvPicPr>
          <p:cNvPr id="4" name="Рисунок 3"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7D7B5010-3FFA-227D-B1F8-E8B62BA746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1968" y="1071563"/>
            <a:ext cx="1029478" cy="1029478"/>
          </a:xfrm>
          <a:prstGeom prst="rect">
            <a:avLst/>
          </a:prstGeom>
        </p:spPr>
      </p:pic>
    </p:spTree>
    <p:extLst>
      <p:ext uri="{BB962C8B-B14F-4D97-AF65-F5344CB8AC3E}">
        <p14:creationId xmlns:p14="http://schemas.microsoft.com/office/powerpoint/2010/main" val="1678253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Рисунок 7" descr="Зображення, що містить текст, знімок екрана, лист, дизайн&#10;&#10;Автоматично згенерований опис">
            <a:extLst>
              <a:ext uri="{FF2B5EF4-FFF2-40B4-BE49-F238E27FC236}">
                <a16:creationId xmlns:a16="http://schemas.microsoft.com/office/drawing/2014/main" id="{C65EDD64-3223-1CC2-3311-C8F3D9FA0D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8228" y="2784210"/>
            <a:ext cx="4866109" cy="3628727"/>
          </a:xfrm>
          <a:prstGeom prst="rect">
            <a:avLst/>
          </a:prstGeom>
        </p:spPr>
      </p:pic>
      <p:graphicFrame>
        <p:nvGraphicFramePr>
          <p:cNvPr id="10" name="TextBox 3">
            <a:extLst>
              <a:ext uri="{FF2B5EF4-FFF2-40B4-BE49-F238E27FC236}">
                <a16:creationId xmlns:a16="http://schemas.microsoft.com/office/drawing/2014/main" id="{AA9F6959-63CC-7580-9385-CB694479DF15}"/>
              </a:ext>
            </a:extLst>
          </p:cNvPr>
          <p:cNvGraphicFramePr/>
          <p:nvPr/>
        </p:nvGraphicFramePr>
        <p:xfrm>
          <a:off x="809625" y="523875"/>
          <a:ext cx="10648950" cy="24193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4" name="Рисунок 13"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56AC66BF-A1CB-F73C-486D-F8F902AF2EF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87804" y="5145792"/>
            <a:ext cx="1390261" cy="1390261"/>
          </a:xfrm>
          <a:prstGeom prst="rect">
            <a:avLst/>
          </a:prstGeom>
        </p:spPr>
      </p:pic>
      <p:pic>
        <p:nvPicPr>
          <p:cNvPr id="4" name="Рисунок 3"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0DC0FAFF-2FB5-AD97-75FF-AC784AA11E1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915837" y="641441"/>
            <a:ext cx="1413665" cy="1413665"/>
          </a:xfrm>
          <a:prstGeom prst="rect">
            <a:avLst/>
          </a:prstGeom>
        </p:spPr>
      </p:pic>
    </p:spTree>
    <p:extLst>
      <p:ext uri="{BB962C8B-B14F-4D97-AF65-F5344CB8AC3E}">
        <p14:creationId xmlns:p14="http://schemas.microsoft.com/office/powerpoint/2010/main" val="2468188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rotWithShape="1">
          <a:blip r:embed="rId2">
            <a:extLst>
              <a:ext uri="{28A0092B-C50C-407E-A947-70E740481C1C}">
                <a14:useLocalDpi xmlns:a14="http://schemas.microsoft.com/office/drawing/2010/main" val="0"/>
              </a:ext>
            </a:extLst>
          </a:blip>
          <a:srcRect l="15986" r="17122"/>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TextBox 3">
            <a:extLst>
              <a:ext uri="{FF2B5EF4-FFF2-40B4-BE49-F238E27FC236}">
                <a16:creationId xmlns:a16="http://schemas.microsoft.com/office/drawing/2014/main" id="{DE1855F4-876A-14F6-14DB-6064CBE8143A}"/>
              </a:ext>
            </a:extLst>
          </p:cNvPr>
          <p:cNvSpPr txBox="1"/>
          <p:nvPr/>
        </p:nvSpPr>
        <p:spPr>
          <a:xfrm>
            <a:off x="5943600" y="723900"/>
            <a:ext cx="5810250" cy="5453063"/>
          </a:xfrm>
          <a:prstGeom prst="rect">
            <a:avLst/>
          </a:prstGeom>
        </p:spPr>
        <p:txBody>
          <a:bodyPr vert="horz" lIns="91440" tIns="45720" rIns="91440" bIns="45720" rtlCol="0">
            <a:normAutofit/>
          </a:bodyPr>
          <a:lstStyle/>
          <a:p>
            <a:pPr indent="-228600" algn="just">
              <a:lnSpc>
                <a:spcPct val="90000"/>
              </a:lnSpc>
              <a:spcAft>
                <a:spcPts val="1200"/>
              </a:spcAft>
              <a:buFont typeface="Arial" panose="020B0604020202020204" pitchFamily="34" charset="0"/>
              <a:buChar char="•"/>
            </a:pPr>
            <a:r>
              <a:rPr lang="en-US" sz="2800" dirty="0" err="1">
                <a:effectLst/>
              </a:rPr>
              <a:t>Нове</a:t>
            </a:r>
            <a:r>
              <a:rPr lang="en-US" sz="2800" dirty="0">
                <a:effectLst/>
              </a:rPr>
              <a:t> </a:t>
            </a:r>
            <a:r>
              <a:rPr lang="en-US" sz="2800" dirty="0" err="1">
                <a:effectLst/>
              </a:rPr>
              <a:t>Положення</a:t>
            </a:r>
            <a:r>
              <a:rPr lang="en-US" sz="2800" dirty="0">
                <a:effectLst/>
              </a:rPr>
              <a:t> </a:t>
            </a:r>
            <a:r>
              <a:rPr lang="en-US" sz="2800" dirty="0" err="1">
                <a:effectLst/>
              </a:rPr>
              <a:t>не</a:t>
            </a:r>
            <a:r>
              <a:rPr lang="en-US" sz="2800" dirty="0">
                <a:effectLst/>
              </a:rPr>
              <a:t> </a:t>
            </a:r>
            <a:r>
              <a:rPr lang="en-US" sz="2800" dirty="0" err="1">
                <a:effectLst/>
              </a:rPr>
              <a:t>змінило</a:t>
            </a:r>
            <a:r>
              <a:rPr lang="en-US" sz="2800" dirty="0">
                <a:effectLst/>
              </a:rPr>
              <a:t> </a:t>
            </a:r>
            <a:r>
              <a:rPr lang="en-US" sz="2800" dirty="0" err="1">
                <a:effectLst/>
              </a:rPr>
              <a:t>ключових</a:t>
            </a:r>
            <a:r>
              <a:rPr lang="en-US" sz="2800" dirty="0">
                <a:effectLst/>
              </a:rPr>
              <a:t> </a:t>
            </a:r>
            <a:r>
              <a:rPr lang="en-US" sz="2800" dirty="0" err="1">
                <a:effectLst/>
              </a:rPr>
              <a:t>речей</a:t>
            </a:r>
            <a:r>
              <a:rPr lang="en-US" sz="2800" dirty="0">
                <a:effectLst/>
              </a:rPr>
              <a:t>:</a:t>
            </a:r>
            <a:endParaRPr lang="uk-UA" sz="2800" dirty="0">
              <a:effectLst/>
            </a:endParaRPr>
          </a:p>
          <a:p>
            <a:pPr algn="just">
              <a:lnSpc>
                <a:spcPct val="90000"/>
              </a:lnSpc>
              <a:spcAft>
                <a:spcPts val="1200"/>
              </a:spcAft>
            </a:pPr>
            <a:r>
              <a:rPr lang="en-US" sz="2800" b="1" dirty="0">
                <a:solidFill>
                  <a:schemeClr val="accent4">
                    <a:lumMod val="50000"/>
                  </a:schemeClr>
                </a:solidFill>
                <a:effectLst/>
              </a:rPr>
              <a:t> </a:t>
            </a:r>
            <a:r>
              <a:rPr lang="en-US" sz="2800" b="1" dirty="0" err="1">
                <a:solidFill>
                  <a:schemeClr val="accent4">
                    <a:lumMod val="50000"/>
                  </a:schemeClr>
                </a:solidFill>
                <a:effectLst/>
              </a:rPr>
              <a:t>атестація</a:t>
            </a:r>
            <a:r>
              <a:rPr lang="en-US" sz="2800" b="1" dirty="0">
                <a:solidFill>
                  <a:schemeClr val="accent4">
                    <a:lumMod val="50000"/>
                  </a:schemeClr>
                </a:solidFill>
                <a:effectLst/>
              </a:rPr>
              <a:t> є </a:t>
            </a:r>
            <a:r>
              <a:rPr lang="en-US" sz="2800" b="1" dirty="0" err="1">
                <a:solidFill>
                  <a:schemeClr val="accent4">
                    <a:lumMod val="50000"/>
                  </a:schemeClr>
                </a:solidFill>
                <a:effectLst/>
              </a:rPr>
              <a:t>обо­в’я­зковою</a:t>
            </a:r>
            <a:r>
              <a:rPr lang="en-US" sz="2800" b="1" dirty="0">
                <a:solidFill>
                  <a:schemeClr val="accent4">
                    <a:lumMod val="50000"/>
                  </a:schemeClr>
                </a:solidFill>
                <a:effectLst/>
              </a:rPr>
              <a:t> і </a:t>
            </a:r>
            <a:r>
              <a:rPr lang="en-US" sz="2800" b="1" dirty="0" err="1">
                <a:solidFill>
                  <a:schemeClr val="accent4">
                    <a:lumMod val="50000"/>
                  </a:schemeClr>
                </a:solidFill>
                <a:effectLst/>
              </a:rPr>
              <a:t>її</a:t>
            </a:r>
            <a:r>
              <a:rPr lang="en-US" sz="2800" b="1" dirty="0">
                <a:solidFill>
                  <a:schemeClr val="accent4">
                    <a:lumMod val="50000"/>
                  </a:schemeClr>
                </a:solidFill>
                <a:effectLst/>
              </a:rPr>
              <a:t> </a:t>
            </a:r>
            <a:r>
              <a:rPr lang="en-US" sz="2800" b="1" dirty="0" err="1">
                <a:solidFill>
                  <a:schemeClr val="accent4">
                    <a:lumMod val="50000"/>
                  </a:schemeClr>
                </a:solidFill>
                <a:effectLst/>
              </a:rPr>
              <a:t>слід</a:t>
            </a:r>
            <a:r>
              <a:rPr lang="en-US" sz="2800" b="1" dirty="0">
                <a:solidFill>
                  <a:schemeClr val="accent4">
                    <a:lumMod val="50000"/>
                  </a:schemeClr>
                </a:solidFill>
                <a:effectLst/>
              </a:rPr>
              <a:t> </a:t>
            </a:r>
            <a:r>
              <a:rPr lang="en-US" sz="2800" b="1" dirty="0" err="1">
                <a:solidFill>
                  <a:schemeClr val="accent4">
                    <a:lumMod val="50000"/>
                  </a:schemeClr>
                </a:solidFill>
                <a:effectLst/>
              </a:rPr>
              <a:t>проходити</a:t>
            </a:r>
            <a:r>
              <a:rPr lang="en-US" sz="2800" b="1" dirty="0">
                <a:solidFill>
                  <a:schemeClr val="accent4">
                    <a:lumMod val="50000"/>
                  </a:schemeClr>
                </a:solidFill>
                <a:effectLst/>
              </a:rPr>
              <a:t> </a:t>
            </a:r>
            <a:r>
              <a:rPr lang="en-US" sz="2800" b="1" dirty="0" err="1">
                <a:solidFill>
                  <a:schemeClr val="accent4">
                    <a:lumMod val="50000"/>
                  </a:schemeClr>
                </a:solidFill>
                <a:effectLst/>
              </a:rPr>
              <a:t>раз</a:t>
            </a:r>
            <a:r>
              <a:rPr lang="en-US" sz="2800" b="1" dirty="0">
                <a:solidFill>
                  <a:schemeClr val="accent4">
                    <a:lumMod val="50000"/>
                  </a:schemeClr>
                </a:solidFill>
                <a:effectLst/>
              </a:rPr>
              <a:t> </a:t>
            </a:r>
            <a:r>
              <a:rPr lang="en-US" sz="2800" b="1" dirty="0" err="1">
                <a:solidFill>
                  <a:schemeClr val="accent4">
                    <a:lumMod val="50000"/>
                  </a:schemeClr>
                </a:solidFill>
                <a:effectLst/>
              </a:rPr>
              <a:t>на</a:t>
            </a:r>
            <a:r>
              <a:rPr lang="en-US" sz="2800" b="1" dirty="0">
                <a:solidFill>
                  <a:schemeClr val="accent4">
                    <a:lumMod val="50000"/>
                  </a:schemeClr>
                </a:solidFill>
                <a:effectLst/>
              </a:rPr>
              <a:t> </a:t>
            </a:r>
            <a:r>
              <a:rPr lang="en-US" sz="2800" b="1" dirty="0" err="1">
                <a:solidFill>
                  <a:schemeClr val="accent4">
                    <a:lumMod val="50000"/>
                  </a:schemeClr>
                </a:solidFill>
                <a:effectLst/>
              </a:rPr>
              <a:t>п’ять</a:t>
            </a:r>
            <a:r>
              <a:rPr lang="en-US" sz="2800" b="1" dirty="0">
                <a:solidFill>
                  <a:schemeClr val="accent4">
                    <a:lumMod val="50000"/>
                  </a:schemeClr>
                </a:solidFill>
                <a:effectLst/>
              </a:rPr>
              <a:t> </a:t>
            </a:r>
            <a:r>
              <a:rPr lang="en-US" sz="2800" b="1" dirty="0" err="1">
                <a:solidFill>
                  <a:schemeClr val="accent4">
                    <a:lumMod val="50000"/>
                  </a:schemeClr>
                </a:solidFill>
                <a:effectLst/>
              </a:rPr>
              <a:t>років</a:t>
            </a:r>
            <a:r>
              <a:rPr lang="en-US" sz="2800" b="1" dirty="0">
                <a:solidFill>
                  <a:schemeClr val="accent4">
                    <a:lumMod val="50000"/>
                  </a:schemeClr>
                </a:solidFill>
                <a:effectLst/>
              </a:rPr>
              <a:t>.</a:t>
            </a:r>
            <a:endParaRPr lang="uk-UA" sz="2800" b="1" dirty="0">
              <a:solidFill>
                <a:schemeClr val="accent4">
                  <a:lumMod val="50000"/>
                </a:schemeClr>
              </a:solidFill>
              <a:effectLst/>
            </a:endParaRPr>
          </a:p>
          <a:p>
            <a:pPr algn="just">
              <a:lnSpc>
                <a:spcPct val="90000"/>
              </a:lnSpc>
              <a:spcAft>
                <a:spcPts val="1200"/>
              </a:spcAft>
            </a:pPr>
            <a:endParaRPr lang="en-US" sz="2800" dirty="0">
              <a:effectLst/>
            </a:endParaRPr>
          </a:p>
          <a:p>
            <a:pPr indent="-228600" algn="just">
              <a:lnSpc>
                <a:spcPct val="90000"/>
              </a:lnSpc>
              <a:spcAft>
                <a:spcPts val="1000"/>
              </a:spcAft>
              <a:buFont typeface="Arial" panose="020B0604020202020204" pitchFamily="34" charset="0"/>
              <a:buChar char="•"/>
            </a:pPr>
            <a:r>
              <a:rPr lang="en-US" sz="2800" dirty="0" err="1">
                <a:effectLst/>
              </a:rPr>
              <a:t>Кваліфікаційні</a:t>
            </a:r>
            <a:r>
              <a:rPr lang="en-US" sz="2800" dirty="0">
                <a:effectLst/>
              </a:rPr>
              <a:t> </a:t>
            </a:r>
            <a:r>
              <a:rPr lang="en-US" sz="2800" dirty="0" err="1">
                <a:effectLst/>
              </a:rPr>
              <a:t>категорії</a:t>
            </a:r>
            <a:r>
              <a:rPr lang="en-US" sz="2800" dirty="0">
                <a:effectLst/>
              </a:rPr>
              <a:t> </a:t>
            </a:r>
            <a:r>
              <a:rPr lang="en-US" sz="2800" dirty="0" err="1">
                <a:effectLst/>
              </a:rPr>
              <a:t>та</a:t>
            </a:r>
            <a:r>
              <a:rPr lang="en-US" sz="2800" dirty="0">
                <a:effectLst/>
              </a:rPr>
              <a:t> </a:t>
            </a:r>
            <a:r>
              <a:rPr lang="en-US" sz="2800" dirty="0" err="1">
                <a:effectLst/>
              </a:rPr>
              <a:t>педагогічні</a:t>
            </a:r>
            <a:r>
              <a:rPr lang="en-US" sz="2800" dirty="0">
                <a:effectLst/>
              </a:rPr>
              <a:t> </a:t>
            </a:r>
            <a:r>
              <a:rPr lang="en-US" sz="2800" dirty="0" err="1">
                <a:effectLst/>
              </a:rPr>
              <a:t>звання</a:t>
            </a:r>
            <a:r>
              <a:rPr lang="en-US" sz="2800" dirty="0">
                <a:effectLst/>
              </a:rPr>
              <a:t>, </a:t>
            </a:r>
            <a:r>
              <a:rPr lang="en-US" sz="2800" dirty="0" err="1">
                <a:effectLst/>
              </a:rPr>
              <a:t>присвоєні</a:t>
            </a:r>
            <a:r>
              <a:rPr lang="en-US" sz="2800" dirty="0">
                <a:effectLst/>
              </a:rPr>
              <a:t> </a:t>
            </a:r>
            <a:r>
              <a:rPr lang="en-US" sz="2800" dirty="0" err="1">
                <a:effectLst/>
              </a:rPr>
              <a:t>до</a:t>
            </a:r>
            <a:r>
              <a:rPr lang="en-US" sz="2800" dirty="0">
                <a:effectLst/>
              </a:rPr>
              <a:t> </a:t>
            </a:r>
            <a:r>
              <a:rPr lang="en-US" sz="2800" dirty="0" err="1">
                <a:effectLst/>
              </a:rPr>
              <a:t>наб­рання</a:t>
            </a:r>
            <a:r>
              <a:rPr lang="en-US" sz="2800" dirty="0">
                <a:effectLst/>
              </a:rPr>
              <a:t> </a:t>
            </a:r>
            <a:r>
              <a:rPr lang="en-US" sz="2800" dirty="0" err="1">
                <a:effectLst/>
              </a:rPr>
              <a:t>чинності</a:t>
            </a:r>
            <a:r>
              <a:rPr lang="en-US" sz="2800" dirty="0">
                <a:effectLst/>
              </a:rPr>
              <a:t> </a:t>
            </a:r>
            <a:r>
              <a:rPr lang="en-US" sz="2800" dirty="0" err="1">
                <a:effectLst/>
              </a:rPr>
              <a:t>нового</a:t>
            </a:r>
            <a:r>
              <a:rPr lang="en-US" sz="2800" dirty="0">
                <a:effectLst/>
              </a:rPr>
              <a:t> </a:t>
            </a:r>
            <a:r>
              <a:rPr lang="en-US" sz="2800" dirty="0" err="1">
                <a:effectLst/>
              </a:rPr>
              <a:t>Положення</a:t>
            </a:r>
            <a:r>
              <a:rPr lang="en-US" sz="2800" dirty="0">
                <a:effectLst/>
              </a:rPr>
              <a:t>, </a:t>
            </a:r>
            <a:r>
              <a:rPr lang="en-US" sz="2800" dirty="0" err="1">
                <a:effectLst/>
              </a:rPr>
              <a:t>дійсні</a:t>
            </a:r>
            <a:r>
              <a:rPr lang="en-US" sz="2800" dirty="0">
                <a:effectLst/>
              </a:rPr>
              <a:t> </a:t>
            </a:r>
            <a:r>
              <a:rPr lang="en-US" sz="2800" dirty="0" err="1">
                <a:effectLst/>
              </a:rPr>
              <a:t>до</a:t>
            </a:r>
            <a:r>
              <a:rPr lang="en-US" sz="2800" dirty="0">
                <a:effectLst/>
              </a:rPr>
              <a:t> </a:t>
            </a:r>
            <a:r>
              <a:rPr lang="en-US" sz="2800" dirty="0" err="1">
                <a:effectLst/>
              </a:rPr>
              <a:t>атестації</a:t>
            </a:r>
            <a:r>
              <a:rPr lang="en-US" sz="2800" dirty="0">
                <a:effectLst/>
              </a:rPr>
              <a:t> </a:t>
            </a:r>
            <a:r>
              <a:rPr lang="en-US" sz="2800" dirty="0" err="1">
                <a:effectLst/>
              </a:rPr>
              <a:t>педагогічних</a:t>
            </a:r>
            <a:r>
              <a:rPr lang="en-US" sz="2800" dirty="0">
                <a:effectLst/>
              </a:rPr>
              <a:t> </a:t>
            </a:r>
            <a:r>
              <a:rPr lang="en-US" sz="2800" dirty="0" err="1">
                <a:effectLst/>
              </a:rPr>
              <a:t>працівників</a:t>
            </a:r>
            <a:r>
              <a:rPr lang="en-US" sz="2800" dirty="0">
                <a:effectLst/>
              </a:rPr>
              <a:t>, </a:t>
            </a:r>
            <a:r>
              <a:rPr lang="en-US" sz="2800" dirty="0" err="1">
                <a:effectLst/>
              </a:rPr>
              <a:t>проведеної</a:t>
            </a:r>
            <a:r>
              <a:rPr lang="en-US" sz="2800" dirty="0">
                <a:effectLst/>
              </a:rPr>
              <a:t> </a:t>
            </a:r>
            <a:r>
              <a:rPr lang="en-US" sz="2800" dirty="0" err="1">
                <a:effectLst/>
              </a:rPr>
              <a:t>згідно</a:t>
            </a:r>
            <a:r>
              <a:rPr lang="en-US" sz="2800" dirty="0">
                <a:effectLst/>
              </a:rPr>
              <a:t> з </a:t>
            </a:r>
            <a:r>
              <a:rPr lang="en-US" sz="2800" dirty="0" err="1">
                <a:effectLst/>
              </a:rPr>
              <a:t>ним</a:t>
            </a:r>
            <a:r>
              <a:rPr lang="en-US" sz="2800" dirty="0">
                <a:effectLst/>
              </a:rPr>
              <a:t>.</a:t>
            </a:r>
          </a:p>
        </p:txBody>
      </p:sp>
      <p:pic>
        <p:nvPicPr>
          <p:cNvPr id="10" name="Рисунок 9" descr="Зображення, що містить текст, дудка&#10;&#10;Автоматично згенерований опис">
            <a:extLst>
              <a:ext uri="{FF2B5EF4-FFF2-40B4-BE49-F238E27FC236}">
                <a16:creationId xmlns:a16="http://schemas.microsoft.com/office/drawing/2014/main" id="{DDBDFB1D-E719-C115-E5C2-EB81662C9E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183" y="1349439"/>
            <a:ext cx="4040155" cy="3489225"/>
          </a:xfrm>
          <a:prstGeom prst="rect">
            <a:avLst/>
          </a:prstGeom>
        </p:spPr>
      </p:pic>
      <p:pic>
        <p:nvPicPr>
          <p:cNvPr id="3" name="Рисунок 2"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9D8D3745-4E8A-519B-935A-7927709A2E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01719" y="5349712"/>
            <a:ext cx="1390261" cy="1390261"/>
          </a:xfrm>
          <a:prstGeom prst="rect">
            <a:avLst/>
          </a:prstGeom>
        </p:spPr>
      </p:pic>
    </p:spTree>
    <p:extLst>
      <p:ext uri="{BB962C8B-B14F-4D97-AF65-F5344CB8AC3E}">
        <p14:creationId xmlns:p14="http://schemas.microsoft.com/office/powerpoint/2010/main" val="343459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a:extLst>
              <a:ext uri="{FF2B5EF4-FFF2-40B4-BE49-F238E27FC236}">
                <a16:creationId xmlns:a16="http://schemas.microsoft.com/office/drawing/2014/main" id="{83ACA54F-539D-7E5F-382C-A2491104C6E1}"/>
              </a:ext>
            </a:extLst>
          </p:cNvPr>
          <p:cNvSpPr txBox="1">
            <a:spLocks/>
          </p:cNvSpPr>
          <p:nvPr/>
        </p:nvSpPr>
        <p:spPr>
          <a:xfrm>
            <a:off x="825023" y="665653"/>
            <a:ext cx="4064217" cy="35661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br>
              <a:rPr lang="en-US" sz="2600" dirty="0"/>
            </a:br>
            <a:r>
              <a:rPr lang="en-US" sz="2800" b="1" dirty="0" err="1">
                <a:solidFill>
                  <a:schemeClr val="tx2"/>
                </a:solidFill>
              </a:rPr>
              <a:t>Положення</a:t>
            </a:r>
            <a:r>
              <a:rPr lang="en-US" sz="2800" b="1" dirty="0">
                <a:solidFill>
                  <a:schemeClr val="tx2"/>
                </a:solidFill>
              </a:rPr>
              <a:t> </a:t>
            </a:r>
            <a:r>
              <a:rPr lang="en-US" sz="2800" b="1" dirty="0" err="1">
                <a:solidFill>
                  <a:schemeClr val="tx2"/>
                </a:solidFill>
              </a:rPr>
              <a:t>вступає</a:t>
            </a:r>
            <a:r>
              <a:rPr lang="en-US" sz="2800" b="1" dirty="0">
                <a:solidFill>
                  <a:schemeClr val="tx2"/>
                </a:solidFill>
              </a:rPr>
              <a:t> в </a:t>
            </a:r>
            <a:r>
              <a:rPr lang="en-US" sz="2800" b="1" dirty="0" err="1">
                <a:solidFill>
                  <a:schemeClr val="tx2"/>
                </a:solidFill>
              </a:rPr>
              <a:t>дію</a:t>
            </a:r>
            <a:r>
              <a:rPr lang="en-US" sz="2800" b="1" dirty="0">
                <a:solidFill>
                  <a:schemeClr val="tx2"/>
                </a:solidFill>
              </a:rPr>
              <a:t> з 01.09.2023, </a:t>
            </a:r>
            <a:r>
              <a:rPr lang="en-US" sz="2800" b="1" dirty="0" err="1">
                <a:solidFill>
                  <a:srgbClr val="C00000"/>
                </a:solidFill>
              </a:rPr>
              <a:t>проте</a:t>
            </a:r>
            <a:r>
              <a:rPr lang="en-US" sz="2800" b="1" dirty="0">
                <a:solidFill>
                  <a:srgbClr val="C00000"/>
                </a:solidFill>
              </a:rPr>
              <a:t>, </a:t>
            </a:r>
            <a:r>
              <a:rPr lang="en-US" sz="2800" b="1" dirty="0" err="1">
                <a:solidFill>
                  <a:srgbClr val="C00000"/>
                </a:solidFill>
              </a:rPr>
              <a:t>починаючи</a:t>
            </a:r>
            <a:r>
              <a:rPr lang="en-US" sz="2800" b="1" dirty="0">
                <a:solidFill>
                  <a:srgbClr val="C00000"/>
                </a:solidFill>
              </a:rPr>
              <a:t> з </a:t>
            </a:r>
            <a:r>
              <a:rPr lang="en-US" sz="2800" b="1" dirty="0" err="1">
                <a:solidFill>
                  <a:srgbClr val="C00000"/>
                </a:solidFill>
              </a:rPr>
              <a:t>дня</a:t>
            </a:r>
            <a:r>
              <a:rPr lang="en-US" sz="2800" b="1" dirty="0">
                <a:solidFill>
                  <a:srgbClr val="C00000"/>
                </a:solidFill>
              </a:rPr>
              <a:t> </a:t>
            </a:r>
            <a:r>
              <a:rPr lang="en-US" sz="2800" b="1" dirty="0" err="1">
                <a:solidFill>
                  <a:srgbClr val="C00000"/>
                </a:solidFill>
              </a:rPr>
              <a:t>його</a:t>
            </a:r>
            <a:r>
              <a:rPr lang="en-US" sz="2800" b="1" dirty="0">
                <a:solidFill>
                  <a:srgbClr val="C00000"/>
                </a:solidFill>
              </a:rPr>
              <a:t> </a:t>
            </a:r>
            <a:r>
              <a:rPr lang="en-US" sz="2800" b="1" dirty="0" err="1">
                <a:solidFill>
                  <a:srgbClr val="C00000"/>
                </a:solidFill>
              </a:rPr>
              <a:t>офіційного</a:t>
            </a:r>
            <a:r>
              <a:rPr lang="uk-UA" sz="2800" b="1" dirty="0">
                <a:solidFill>
                  <a:srgbClr val="C00000"/>
                </a:solidFill>
              </a:rPr>
              <a:t> </a:t>
            </a:r>
            <a:r>
              <a:rPr lang="en-US" sz="2800" b="1" dirty="0" err="1">
                <a:solidFill>
                  <a:srgbClr val="C00000"/>
                </a:solidFill>
              </a:rPr>
              <a:t>опублікування</a:t>
            </a:r>
            <a:r>
              <a:rPr lang="en-US" sz="2800" b="1" dirty="0">
                <a:solidFill>
                  <a:srgbClr val="C00000"/>
                </a:solidFill>
              </a:rPr>
              <a:t>, </a:t>
            </a:r>
            <a:r>
              <a:rPr lang="en-US" sz="2800" b="1" dirty="0" err="1">
                <a:solidFill>
                  <a:srgbClr val="C00000"/>
                </a:solidFill>
              </a:rPr>
              <a:t>набирають</a:t>
            </a:r>
            <a:r>
              <a:rPr lang="en-US" sz="2800" b="1" dirty="0">
                <a:solidFill>
                  <a:srgbClr val="C00000"/>
                </a:solidFill>
              </a:rPr>
              <a:t> </a:t>
            </a:r>
            <a:r>
              <a:rPr lang="en-US" sz="2800" b="1" dirty="0" err="1">
                <a:solidFill>
                  <a:srgbClr val="C00000"/>
                </a:solidFill>
              </a:rPr>
              <a:t>чинності</a:t>
            </a:r>
            <a:r>
              <a:rPr lang="en-US" sz="2800" b="1" dirty="0">
                <a:solidFill>
                  <a:srgbClr val="C00000"/>
                </a:solidFill>
              </a:rPr>
              <a:t> </a:t>
            </a:r>
            <a:r>
              <a:rPr lang="en-US" sz="2800" b="1" dirty="0" err="1">
                <a:solidFill>
                  <a:srgbClr val="C00000"/>
                </a:solidFill>
              </a:rPr>
              <a:t>такі</a:t>
            </a:r>
            <a:r>
              <a:rPr lang="en-US" sz="2800" b="1" dirty="0">
                <a:solidFill>
                  <a:srgbClr val="C00000"/>
                </a:solidFill>
              </a:rPr>
              <a:t> </a:t>
            </a:r>
            <a:r>
              <a:rPr lang="en-US" sz="2800" b="1" dirty="0" err="1">
                <a:solidFill>
                  <a:srgbClr val="C00000"/>
                </a:solidFill>
              </a:rPr>
              <a:t>норми</a:t>
            </a:r>
            <a:r>
              <a:rPr lang="en-US" sz="2800" b="1" dirty="0">
                <a:solidFill>
                  <a:srgbClr val="C00000"/>
                </a:solidFill>
              </a:rPr>
              <a:t>:</a:t>
            </a:r>
            <a:br>
              <a:rPr lang="en-US" sz="2600" dirty="0">
                <a:solidFill>
                  <a:srgbClr val="C00000"/>
                </a:solidFill>
              </a:rPr>
            </a:br>
            <a:endParaRPr lang="en-US" sz="2600" dirty="0">
              <a:solidFill>
                <a:srgbClr val="C00000"/>
              </a:solidFill>
            </a:endParaRPr>
          </a:p>
        </p:txBody>
      </p:sp>
      <p:pic>
        <p:nvPicPr>
          <p:cNvPr id="2" name="Рисунок 1" descr="Зображення, що містить рама, Прямокутник, каркас, дзеркало&#10;&#10;Автоматично згенерований опис">
            <a:extLst>
              <a:ext uri="{FF2B5EF4-FFF2-40B4-BE49-F238E27FC236}">
                <a16:creationId xmlns:a16="http://schemas.microsoft.com/office/drawing/2014/main" id="{489179D1-3FF1-9550-941E-11C81307357F}"/>
              </a:ext>
            </a:extLst>
          </p:cNvPr>
          <p:cNvPicPr>
            <a:picLocks noChangeAspect="1"/>
          </p:cNvPicPr>
          <p:nvPr/>
        </p:nvPicPr>
        <p:blipFill rotWithShape="1">
          <a:blip r:embed="rId2">
            <a:extLst>
              <a:ext uri="{28A0092B-C50C-407E-A947-70E740481C1C}">
                <a14:useLocalDpi xmlns:a14="http://schemas.microsoft.com/office/drawing/2010/main" val="0"/>
              </a:ext>
            </a:extLst>
          </a:blip>
          <a:srcRect l="11818" r="12955"/>
          <a:stretch/>
        </p:blipFill>
        <p:spPr>
          <a:xfrm>
            <a:off x="534545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Рисунок 5"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DC137034-93DC-E2CA-524F-B1A24E392C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892" y="5381624"/>
            <a:ext cx="1390261" cy="1390261"/>
          </a:xfrm>
          <a:prstGeom prst="rect">
            <a:avLst/>
          </a:prstGeom>
        </p:spPr>
      </p:pic>
      <p:graphicFrame>
        <p:nvGraphicFramePr>
          <p:cNvPr id="20" name="TextBox 4">
            <a:extLst>
              <a:ext uri="{FF2B5EF4-FFF2-40B4-BE49-F238E27FC236}">
                <a16:creationId xmlns:a16="http://schemas.microsoft.com/office/drawing/2014/main" id="{F99CEF0E-6C81-3C3D-9473-C9CFBAC2A5DA}"/>
              </a:ext>
            </a:extLst>
          </p:cNvPr>
          <p:cNvGraphicFramePr/>
          <p:nvPr/>
        </p:nvGraphicFramePr>
        <p:xfrm>
          <a:off x="5869634" y="885824"/>
          <a:ext cx="6131866" cy="5313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88705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2">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rotWithShape="1">
          <a:blip r:embed="rId2">
            <a:extLst>
              <a:ext uri="{28A0092B-C50C-407E-A947-70E740481C1C}">
                <a14:useLocalDpi xmlns:a14="http://schemas.microsoft.com/office/drawing/2010/main" val="0"/>
              </a:ext>
            </a:extLst>
          </a:blip>
          <a:srcRect t="4037" r="1" b="4038"/>
          <a:stretch/>
        </p:blipFill>
        <p:spPr>
          <a:xfrm>
            <a:off x="-107932" y="10"/>
            <a:ext cx="9947062" cy="6857990"/>
          </a:xfrm>
          <a:prstGeom prst="rect">
            <a:avLst/>
          </a:prstGeom>
        </p:spPr>
      </p:pic>
      <p:sp>
        <p:nvSpPr>
          <p:cNvPr id="25" name="Freeform: Shape 24">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27" name="Freeform: Shape 26">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9" name="Freeform: Shape 28">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4" name="TextBox 3">
            <a:extLst>
              <a:ext uri="{FF2B5EF4-FFF2-40B4-BE49-F238E27FC236}">
                <a16:creationId xmlns:a16="http://schemas.microsoft.com/office/drawing/2014/main" id="{F1F3C85C-D352-685F-6F9C-B247BAE4350E}"/>
              </a:ext>
            </a:extLst>
          </p:cNvPr>
          <p:cNvSpPr txBox="1"/>
          <p:nvPr/>
        </p:nvSpPr>
        <p:spPr>
          <a:xfrm>
            <a:off x="7983273" y="924844"/>
            <a:ext cx="3928187" cy="2700062"/>
          </a:xfrm>
          <a:prstGeom prst="rect">
            <a:avLst/>
          </a:prstGeom>
        </p:spPr>
        <p:txBody>
          <a:bodyPr vert="horz" lIns="91440" tIns="45720" rIns="91440" bIns="45720" rtlCol="0">
            <a:noAutofit/>
          </a:bodyPr>
          <a:lstStyle/>
          <a:p>
            <a:pPr marL="0" marR="0" lvl="0" indent="-22860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3200" b="1"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Положення</a:t>
            </a:r>
            <a:r>
              <a:rPr kumimoji="0" lang="en-US" sz="32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вступає</a:t>
            </a:r>
            <a:r>
              <a:rPr kumimoji="0" lang="en-US" sz="32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 в </a:t>
            </a:r>
            <a:r>
              <a:rPr kumimoji="0" lang="en-US" sz="3200" b="1"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дію</a:t>
            </a:r>
            <a:r>
              <a:rPr kumimoji="0" lang="en-US" sz="32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 з 01.09.2023, </a:t>
            </a:r>
            <a:r>
              <a:rPr kumimoji="0" lang="en-US" sz="3200" b="1"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проте</a:t>
            </a:r>
            <a:r>
              <a:rPr kumimoji="0" lang="en-US" sz="32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починаючи</a:t>
            </a:r>
            <a:r>
              <a:rPr kumimoji="0" lang="en-US" sz="32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 з </a:t>
            </a:r>
            <a:r>
              <a:rPr kumimoji="0" lang="en-US" sz="3200" b="1"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дня</a:t>
            </a:r>
            <a:r>
              <a:rPr kumimoji="0" lang="en-US" sz="32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його</a:t>
            </a:r>
            <a:r>
              <a:rPr kumimoji="0" lang="en-US" sz="32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офіційного</a:t>
            </a:r>
            <a:r>
              <a:rPr kumimoji="0" lang="en-US" sz="32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опублікування</a:t>
            </a:r>
            <a:r>
              <a:rPr kumimoji="0" lang="en-US" sz="32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набирають</a:t>
            </a:r>
            <a:r>
              <a:rPr kumimoji="0" lang="uk-UA" sz="32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чинності</a:t>
            </a:r>
            <a:r>
              <a:rPr kumimoji="0" lang="en-US" sz="32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такі</a:t>
            </a:r>
            <a:r>
              <a:rPr kumimoji="0" lang="en-US" sz="32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норми</a:t>
            </a:r>
            <a:endParaRPr kumimoji="0" lang="en-US" sz="32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endParaRPr>
          </a:p>
        </p:txBody>
      </p:sp>
      <p:pic>
        <p:nvPicPr>
          <p:cNvPr id="10" name="Рисунок 9"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E601750D-60C4-C123-A036-525EB4947C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48" y="0"/>
            <a:ext cx="1262193" cy="1262193"/>
          </a:xfrm>
          <a:prstGeom prst="rect">
            <a:avLst/>
          </a:prstGeom>
        </p:spPr>
      </p:pic>
      <p:pic>
        <p:nvPicPr>
          <p:cNvPr id="12" name="Рисунок 11" descr="Зображення, що містить текст, почерк, Шрифт, лист&#10;&#10;Автоматично згенерований опис">
            <a:extLst>
              <a:ext uri="{FF2B5EF4-FFF2-40B4-BE49-F238E27FC236}">
                <a16:creationId xmlns:a16="http://schemas.microsoft.com/office/drawing/2014/main" id="{8922CDB4-C558-0B73-D987-ED6712C38E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1207" y="4821355"/>
            <a:ext cx="3028950" cy="1514475"/>
          </a:xfrm>
          <a:prstGeom prst="rect">
            <a:avLst/>
          </a:prstGeom>
        </p:spPr>
      </p:pic>
      <p:graphicFrame>
        <p:nvGraphicFramePr>
          <p:cNvPr id="41" name="TextBox 5">
            <a:extLst>
              <a:ext uri="{FF2B5EF4-FFF2-40B4-BE49-F238E27FC236}">
                <a16:creationId xmlns:a16="http://schemas.microsoft.com/office/drawing/2014/main" id="{AAE1506B-AE19-2A7B-32CB-63542775CB9C}"/>
              </a:ext>
            </a:extLst>
          </p:cNvPr>
          <p:cNvGraphicFramePr/>
          <p:nvPr/>
        </p:nvGraphicFramePr>
        <p:xfrm>
          <a:off x="823301" y="1183603"/>
          <a:ext cx="6577314" cy="396325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507495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F316E14C-49FF-1282-994E-6BA82C70593D}"/>
              </a:ext>
            </a:extLst>
          </p:cNvPr>
          <p:cNvSpPr txBox="1"/>
          <p:nvPr/>
        </p:nvSpPr>
        <p:spPr>
          <a:xfrm>
            <a:off x="2283667" y="3503644"/>
            <a:ext cx="8717124" cy="2308324"/>
          </a:xfrm>
          <a:prstGeom prst="rect">
            <a:avLst/>
          </a:prstGeom>
          <a:noFill/>
        </p:spPr>
        <p:txBody>
          <a:bodyPr wrap="square">
            <a:spAutoFit/>
          </a:bodyPr>
          <a:lstStyle/>
          <a:p>
            <a:pPr algn="just"/>
            <a:r>
              <a:rPr lang="uk-UA" b="1" i="0" u="sng" dirty="0" err="1">
                <a:solidFill>
                  <a:srgbClr val="333333"/>
                </a:solidFill>
                <a:effectLst/>
                <a:latin typeface="Times New Roman" panose="02020603050405020304" pitchFamily="18" charset="0"/>
              </a:rPr>
              <a:t>Міжатестаційний</a:t>
            </a:r>
            <a:r>
              <a:rPr lang="uk-UA" b="1" i="0" u="sng" dirty="0">
                <a:solidFill>
                  <a:srgbClr val="333333"/>
                </a:solidFill>
                <a:effectLst/>
                <a:latin typeface="Times New Roman" panose="02020603050405020304" pitchFamily="18" charset="0"/>
              </a:rPr>
              <a:t> період </a:t>
            </a:r>
            <a:r>
              <a:rPr lang="uk-UA" b="0" i="0" dirty="0">
                <a:solidFill>
                  <a:srgbClr val="333333"/>
                </a:solidFill>
                <a:effectLst/>
                <a:latin typeface="Times New Roman" panose="02020603050405020304" pitchFamily="18" charset="0"/>
              </a:rPr>
              <a:t>(проміжок часу між проходженням педагогічним працівником попередньої та наступної атестації) </a:t>
            </a:r>
            <a:r>
              <a:rPr lang="uk-UA" b="1" i="0" dirty="0">
                <a:solidFill>
                  <a:srgbClr val="C00000"/>
                </a:solidFill>
                <a:effectLst/>
                <a:latin typeface="Times New Roman" panose="02020603050405020304" pitchFamily="18" charset="0"/>
              </a:rPr>
              <a:t>не може бути меншим ніж три роки</a:t>
            </a:r>
            <a:r>
              <a:rPr lang="uk-UA" b="0" i="0" dirty="0">
                <a:solidFill>
                  <a:srgbClr val="333333"/>
                </a:solidFill>
                <a:effectLst/>
                <a:latin typeface="Times New Roman" panose="02020603050405020304" pitchFamily="18" charset="0"/>
              </a:rPr>
              <a:t>, крім випадків проведення позачергової атестації за ініціативи педагогічного працівника.</a:t>
            </a:r>
            <a:endParaRPr lang="en-GB" b="0" i="0" dirty="0">
              <a:solidFill>
                <a:srgbClr val="333333"/>
              </a:solidFill>
              <a:effectLst/>
              <a:latin typeface="Times New Roman" panose="02020603050405020304" pitchFamily="18" charset="0"/>
            </a:endParaRPr>
          </a:p>
          <a:p>
            <a:pPr algn="just"/>
            <a:endParaRPr lang="en-GB" dirty="0">
              <a:solidFill>
                <a:srgbClr val="333333"/>
              </a:solidFill>
              <a:latin typeface="Times New Roman" panose="02020603050405020304" pitchFamily="18" charset="0"/>
            </a:endParaRPr>
          </a:p>
          <a:p>
            <a:pPr algn="just"/>
            <a:r>
              <a:rPr lang="uk-UA" b="0" i="0" dirty="0">
                <a:solidFill>
                  <a:srgbClr val="333333"/>
                </a:solidFill>
                <a:effectLst/>
                <a:latin typeface="Times New Roman" panose="02020603050405020304" pitchFamily="18" charset="0"/>
              </a:rPr>
              <a:t> </a:t>
            </a:r>
            <a:r>
              <a:rPr lang="uk-UA" b="0" i="1" dirty="0">
                <a:solidFill>
                  <a:srgbClr val="333333"/>
                </a:solidFill>
                <a:effectLst/>
                <a:latin typeface="Times New Roman" panose="02020603050405020304" pitchFamily="18" charset="0"/>
              </a:rPr>
              <a:t>Час перебування педагогічного працівника в соціальних відпустках, навчання у закладах вищої освіти, а також період, на який переноситься атестація, до </a:t>
            </a:r>
            <a:r>
              <a:rPr lang="uk-UA" b="0" i="1" dirty="0" err="1">
                <a:solidFill>
                  <a:srgbClr val="333333"/>
                </a:solidFill>
                <a:effectLst/>
                <a:latin typeface="Times New Roman" panose="02020603050405020304" pitchFamily="18" charset="0"/>
              </a:rPr>
              <a:t>міжатестаційного</a:t>
            </a:r>
            <a:r>
              <a:rPr lang="uk-UA" b="0" i="1" dirty="0">
                <a:solidFill>
                  <a:srgbClr val="333333"/>
                </a:solidFill>
                <a:effectLst/>
                <a:latin typeface="Times New Roman" panose="02020603050405020304" pitchFamily="18" charset="0"/>
              </a:rPr>
              <a:t> періоду не включаються.</a:t>
            </a:r>
            <a:endParaRPr lang="uk-UA" i="1" dirty="0"/>
          </a:p>
        </p:txBody>
      </p:sp>
      <p:pic>
        <p:nvPicPr>
          <p:cNvPr id="6" name="Рисунок 5"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78A8873F-09FD-72A4-A0B9-774D0FBC1D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835" y="2015335"/>
            <a:ext cx="1413665" cy="1413665"/>
          </a:xfrm>
          <a:prstGeom prst="rect">
            <a:avLst/>
          </a:prstGeom>
        </p:spPr>
      </p:pic>
      <p:graphicFrame>
        <p:nvGraphicFramePr>
          <p:cNvPr id="10" name="TextBox 2">
            <a:extLst>
              <a:ext uri="{FF2B5EF4-FFF2-40B4-BE49-F238E27FC236}">
                <a16:creationId xmlns:a16="http://schemas.microsoft.com/office/drawing/2014/main" id="{89AB37FD-77FE-4E31-F4B4-962FE58FA2D6}"/>
              </a:ext>
            </a:extLst>
          </p:cNvPr>
          <p:cNvGraphicFramePr/>
          <p:nvPr>
            <p:extLst>
              <p:ext uri="{D42A27DB-BD31-4B8C-83A1-F6EECF244321}">
                <p14:modId xmlns:p14="http://schemas.microsoft.com/office/powerpoint/2010/main" val="4158639110"/>
              </p:ext>
            </p:extLst>
          </p:nvPr>
        </p:nvGraphicFramePr>
        <p:xfrm>
          <a:off x="1070688" y="760393"/>
          <a:ext cx="10312659" cy="224676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Рисунок 2"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936490CC-67F7-35CC-A709-C788411A1C3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96600" y="5619370"/>
            <a:ext cx="885436" cy="885436"/>
          </a:xfrm>
          <a:prstGeom prst="rect">
            <a:avLst/>
          </a:prstGeom>
        </p:spPr>
      </p:pic>
    </p:spTree>
    <p:extLst>
      <p:ext uri="{BB962C8B-B14F-4D97-AF65-F5344CB8AC3E}">
        <p14:creationId xmlns:p14="http://schemas.microsoft.com/office/powerpoint/2010/main" val="1450560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DD28A1E7-A877-2BD5-50E6-2F72ADB8343C}"/>
              </a:ext>
            </a:extLst>
          </p:cNvPr>
          <p:cNvPicPr>
            <a:picLocks noChangeAspect="1"/>
          </p:cNvPicPr>
          <p:nvPr/>
        </p:nvPicPr>
        <p:blipFill rotWithShape="1">
          <a:blip r:embed="rId2">
            <a:extLst>
              <a:ext uri="{28A0092B-C50C-407E-A947-70E740481C1C}">
                <a14:useLocalDpi xmlns:a14="http://schemas.microsoft.com/office/drawing/2010/main" val="0"/>
              </a:ext>
            </a:extLst>
          </a:blip>
          <a:srcRect t="2758" r="2" b="6224"/>
          <a:stretch/>
        </p:blipFill>
        <p:spPr>
          <a:xfrm>
            <a:off x="20" y="10"/>
            <a:ext cx="7534636" cy="6857990"/>
          </a:xfrm>
          <a:custGeom>
            <a:avLst/>
            <a:gdLst/>
            <a:ahLst/>
            <a:cxnLst/>
            <a:rect l="l" t="t" r="r" b="b"/>
            <a:pathLst>
              <a:path w="7534656" h="6858000">
                <a:moveTo>
                  <a:pt x="4678390" y="3089451"/>
                </a:moveTo>
                <a:cubicBezTo>
                  <a:pt x="4704756" y="3107456"/>
                  <a:pt x="4731118" y="3125461"/>
                  <a:pt x="4757484" y="3143466"/>
                </a:cubicBezTo>
                <a:cubicBezTo>
                  <a:pt x="4742694" y="3138965"/>
                  <a:pt x="4726618" y="3134464"/>
                  <a:pt x="4711185" y="3129962"/>
                </a:cubicBezTo>
                <a:cubicBezTo>
                  <a:pt x="4698324" y="3119029"/>
                  <a:pt x="4684820" y="3108743"/>
                  <a:pt x="4671961" y="3097166"/>
                </a:cubicBezTo>
                <a:cubicBezTo>
                  <a:pt x="4673888" y="3094594"/>
                  <a:pt x="4676460" y="3092024"/>
                  <a:pt x="4678390" y="3089451"/>
                </a:cubicBezTo>
                <a:close/>
                <a:moveTo>
                  <a:pt x="5151664" y="2187270"/>
                </a:moveTo>
                <a:cubicBezTo>
                  <a:pt x="5309853" y="2295300"/>
                  <a:pt x="5468040" y="2403973"/>
                  <a:pt x="5626227" y="2512004"/>
                </a:cubicBezTo>
                <a:cubicBezTo>
                  <a:pt x="5623653" y="2514576"/>
                  <a:pt x="5621726" y="2517148"/>
                  <a:pt x="5619152" y="2519721"/>
                </a:cubicBezTo>
                <a:cubicBezTo>
                  <a:pt x="5445533" y="2428409"/>
                  <a:pt x="5281559" y="2326810"/>
                  <a:pt x="5151664" y="2187270"/>
                </a:cubicBezTo>
                <a:close/>
                <a:moveTo>
                  <a:pt x="0" y="0"/>
                </a:moveTo>
                <a:lnTo>
                  <a:pt x="7534656" y="0"/>
                </a:lnTo>
                <a:lnTo>
                  <a:pt x="7534656" y="2520617"/>
                </a:lnTo>
                <a:lnTo>
                  <a:pt x="7532186" y="2520363"/>
                </a:lnTo>
                <a:cubicBezTo>
                  <a:pt x="7340561" y="2495285"/>
                  <a:pt x="6360574" y="2283083"/>
                  <a:pt x="6073136" y="2103675"/>
                </a:cubicBezTo>
                <a:cubicBezTo>
                  <a:pt x="5779268" y="1919767"/>
                  <a:pt x="5502120" y="1716567"/>
                  <a:pt x="5226257" y="1512725"/>
                </a:cubicBezTo>
                <a:cubicBezTo>
                  <a:pt x="5106652" y="1424628"/>
                  <a:pt x="4979331" y="1344249"/>
                  <a:pt x="4871300" y="1243293"/>
                </a:cubicBezTo>
                <a:cubicBezTo>
                  <a:pt x="4763272" y="1141694"/>
                  <a:pt x="4660386" y="1036235"/>
                  <a:pt x="4543354" y="942352"/>
                </a:cubicBezTo>
                <a:cubicBezTo>
                  <a:pt x="4509916" y="915344"/>
                  <a:pt x="4476478" y="886408"/>
                  <a:pt x="4427606" y="881906"/>
                </a:cubicBezTo>
                <a:cubicBezTo>
                  <a:pt x="4416676" y="880620"/>
                  <a:pt x="4405100" y="881263"/>
                  <a:pt x="4394168" y="882548"/>
                </a:cubicBezTo>
                <a:cubicBezTo>
                  <a:pt x="4381952" y="883835"/>
                  <a:pt x="4372305" y="890265"/>
                  <a:pt x="4367803" y="901197"/>
                </a:cubicBezTo>
                <a:cubicBezTo>
                  <a:pt x="4363304" y="913416"/>
                  <a:pt x="4371019" y="920488"/>
                  <a:pt x="4380021" y="926918"/>
                </a:cubicBezTo>
                <a:cubicBezTo>
                  <a:pt x="4386451" y="931420"/>
                  <a:pt x="4392881" y="938494"/>
                  <a:pt x="4401241" y="939779"/>
                </a:cubicBezTo>
                <a:cubicBezTo>
                  <a:pt x="4454614" y="947496"/>
                  <a:pt x="4474548" y="986721"/>
                  <a:pt x="4499626" y="1021444"/>
                </a:cubicBezTo>
                <a:cubicBezTo>
                  <a:pt x="4510559" y="1036235"/>
                  <a:pt x="4522132" y="1047810"/>
                  <a:pt x="4502199" y="1069029"/>
                </a:cubicBezTo>
                <a:cubicBezTo>
                  <a:pt x="4484838" y="1087677"/>
                  <a:pt x="4502841" y="1097324"/>
                  <a:pt x="4520845" y="1102469"/>
                </a:cubicBezTo>
                <a:cubicBezTo>
                  <a:pt x="4545924" y="1109541"/>
                  <a:pt x="4575503" y="1108256"/>
                  <a:pt x="4603797" y="1131405"/>
                </a:cubicBezTo>
                <a:cubicBezTo>
                  <a:pt x="4497696" y="1133334"/>
                  <a:pt x="4452684" y="1072246"/>
                  <a:pt x="4404457" y="1015657"/>
                </a:cubicBezTo>
                <a:cubicBezTo>
                  <a:pt x="4386451" y="995081"/>
                  <a:pt x="4374235" y="970645"/>
                  <a:pt x="4358802" y="947496"/>
                </a:cubicBezTo>
                <a:cubicBezTo>
                  <a:pt x="4339510" y="919203"/>
                  <a:pt x="4317003" y="917916"/>
                  <a:pt x="4288710" y="942994"/>
                </a:cubicBezTo>
                <a:cubicBezTo>
                  <a:pt x="4263632" y="965500"/>
                  <a:pt x="4251416" y="963572"/>
                  <a:pt x="4243055" y="932705"/>
                </a:cubicBezTo>
                <a:cubicBezTo>
                  <a:pt x="4230195" y="884478"/>
                  <a:pt x="4200613" y="850398"/>
                  <a:pt x="4150456" y="833036"/>
                </a:cubicBezTo>
                <a:cubicBezTo>
                  <a:pt x="4144991" y="831106"/>
                  <a:pt x="4138882" y="828052"/>
                  <a:pt x="4132854" y="827007"/>
                </a:cubicBezTo>
                <a:cubicBezTo>
                  <a:pt x="4126826" y="825962"/>
                  <a:pt x="4120878" y="826927"/>
                  <a:pt x="4115733" y="833036"/>
                </a:cubicBezTo>
                <a:cubicBezTo>
                  <a:pt x="4106731" y="843323"/>
                  <a:pt x="4114446" y="855542"/>
                  <a:pt x="4120878" y="864544"/>
                </a:cubicBezTo>
                <a:cubicBezTo>
                  <a:pt x="4132452" y="880620"/>
                  <a:pt x="4142741" y="896052"/>
                  <a:pt x="4147242" y="915344"/>
                </a:cubicBezTo>
                <a:cubicBezTo>
                  <a:pt x="4150456" y="928205"/>
                  <a:pt x="4153673" y="942352"/>
                  <a:pt x="4144669" y="951996"/>
                </a:cubicBezTo>
                <a:cubicBezTo>
                  <a:pt x="4107374" y="993151"/>
                  <a:pt x="4134382" y="1012442"/>
                  <a:pt x="4166533" y="1034306"/>
                </a:cubicBezTo>
                <a:cubicBezTo>
                  <a:pt x="4210902" y="1063886"/>
                  <a:pt x="4228266" y="1107611"/>
                  <a:pt x="4217977" y="1159698"/>
                </a:cubicBezTo>
                <a:cubicBezTo>
                  <a:pt x="4214117" y="1180919"/>
                  <a:pt x="4216690" y="1193778"/>
                  <a:pt x="4243055" y="1193136"/>
                </a:cubicBezTo>
                <a:cubicBezTo>
                  <a:pt x="4253342" y="1193136"/>
                  <a:pt x="4255915" y="1200210"/>
                  <a:pt x="4259774" y="1207925"/>
                </a:cubicBezTo>
                <a:cubicBezTo>
                  <a:pt x="4342082" y="1389905"/>
                  <a:pt x="4461044" y="1549378"/>
                  <a:pt x="4600583" y="1695991"/>
                </a:cubicBezTo>
                <a:cubicBezTo>
                  <a:pt x="4713758" y="1814953"/>
                  <a:pt x="4838507" y="1922339"/>
                  <a:pt x="4967756" y="2026512"/>
                </a:cubicBezTo>
                <a:cubicBezTo>
                  <a:pt x="4971614" y="2029727"/>
                  <a:pt x="4975473" y="2033584"/>
                  <a:pt x="4977403" y="2040014"/>
                </a:cubicBezTo>
                <a:cubicBezTo>
                  <a:pt x="4916314" y="2027155"/>
                  <a:pt x="4863586" y="2000789"/>
                  <a:pt x="4812784" y="1971210"/>
                </a:cubicBezTo>
                <a:cubicBezTo>
                  <a:pt x="4677748" y="1892760"/>
                  <a:pt x="4563930" y="1791160"/>
                  <a:pt x="4448827" y="1691489"/>
                </a:cubicBezTo>
                <a:cubicBezTo>
                  <a:pt x="4378737" y="1630400"/>
                  <a:pt x="4306715" y="1571241"/>
                  <a:pt x="4229552" y="1517227"/>
                </a:cubicBezTo>
                <a:cubicBezTo>
                  <a:pt x="4216690" y="1508223"/>
                  <a:pt x="4207687" y="1496649"/>
                  <a:pt x="4198686" y="1485074"/>
                </a:cubicBezTo>
                <a:cubicBezTo>
                  <a:pt x="4193541" y="1478645"/>
                  <a:pt x="4187111" y="1472857"/>
                  <a:pt x="4176822" y="1475430"/>
                </a:cubicBezTo>
                <a:cubicBezTo>
                  <a:pt x="4163961" y="1478645"/>
                  <a:pt x="4162675" y="1488289"/>
                  <a:pt x="4161388" y="1497936"/>
                </a:cubicBezTo>
                <a:cubicBezTo>
                  <a:pt x="4157531" y="1528801"/>
                  <a:pt x="4165890" y="1556452"/>
                  <a:pt x="4181966" y="1582816"/>
                </a:cubicBezTo>
                <a:cubicBezTo>
                  <a:pt x="4223765" y="1650334"/>
                  <a:pt x="4285495" y="1702421"/>
                  <a:pt x="4349155" y="1751935"/>
                </a:cubicBezTo>
                <a:cubicBezTo>
                  <a:pt x="4431464" y="1815596"/>
                  <a:pt x="4511200" y="1881828"/>
                  <a:pt x="4583864" y="1954492"/>
                </a:cubicBezTo>
                <a:cubicBezTo>
                  <a:pt x="4589008" y="1959636"/>
                  <a:pt x="4598653" y="1962851"/>
                  <a:pt x="4595438" y="1977640"/>
                </a:cubicBezTo>
                <a:cubicBezTo>
                  <a:pt x="4549783" y="1943560"/>
                  <a:pt x="4506699" y="1910122"/>
                  <a:pt x="4462973" y="1877969"/>
                </a:cubicBezTo>
                <a:cubicBezTo>
                  <a:pt x="4419889" y="1845818"/>
                  <a:pt x="4376162" y="1813666"/>
                  <a:pt x="4333080" y="1782158"/>
                </a:cubicBezTo>
                <a:cubicBezTo>
                  <a:pt x="4322790" y="1774441"/>
                  <a:pt x="4311858" y="1763509"/>
                  <a:pt x="4297070" y="1773155"/>
                </a:cubicBezTo>
                <a:cubicBezTo>
                  <a:pt x="4281639" y="1782800"/>
                  <a:pt x="4283566" y="1798877"/>
                  <a:pt x="4287426" y="1811736"/>
                </a:cubicBezTo>
                <a:cubicBezTo>
                  <a:pt x="4299642" y="1849676"/>
                  <a:pt x="4320864" y="1883114"/>
                  <a:pt x="4349155" y="1912694"/>
                </a:cubicBezTo>
                <a:cubicBezTo>
                  <a:pt x="4445611" y="2010436"/>
                  <a:pt x="4556856" y="2094673"/>
                  <a:pt x="4660386" y="2185984"/>
                </a:cubicBezTo>
                <a:cubicBezTo>
                  <a:pt x="4716330" y="2235499"/>
                  <a:pt x="4767772" y="2288228"/>
                  <a:pt x="4816643" y="2342884"/>
                </a:cubicBezTo>
                <a:cubicBezTo>
                  <a:pt x="4827576" y="2355104"/>
                  <a:pt x="4826931" y="2366678"/>
                  <a:pt x="4823716" y="2380824"/>
                </a:cubicBezTo>
                <a:cubicBezTo>
                  <a:pt x="4810857" y="2438056"/>
                  <a:pt x="4830791" y="2457346"/>
                  <a:pt x="4895093" y="2446415"/>
                </a:cubicBezTo>
                <a:cubicBezTo>
                  <a:pt x="4915027" y="2443198"/>
                  <a:pt x="4928532" y="2446415"/>
                  <a:pt x="4940748" y="2459917"/>
                </a:cubicBezTo>
                <a:cubicBezTo>
                  <a:pt x="5088648" y="2627107"/>
                  <a:pt x="5263553" y="2767932"/>
                  <a:pt x="5454535" y="2893324"/>
                </a:cubicBezTo>
                <a:cubicBezTo>
                  <a:pt x="5532343" y="2944123"/>
                  <a:pt x="5612723" y="2992353"/>
                  <a:pt x="5694388" y="3037365"/>
                </a:cubicBezTo>
                <a:cubicBezTo>
                  <a:pt x="5694388" y="3040580"/>
                  <a:pt x="5694388" y="3044439"/>
                  <a:pt x="5694388" y="3047654"/>
                </a:cubicBezTo>
                <a:cubicBezTo>
                  <a:pt x="5693745" y="3052154"/>
                  <a:pt x="5693102" y="3054726"/>
                  <a:pt x="5692459" y="3058585"/>
                </a:cubicBezTo>
                <a:cubicBezTo>
                  <a:pt x="5577355" y="2989137"/>
                  <a:pt x="5463536" y="2917760"/>
                  <a:pt x="5352292" y="2842525"/>
                </a:cubicBezTo>
                <a:cubicBezTo>
                  <a:pt x="5050709" y="2638683"/>
                  <a:pt x="4762627" y="2420050"/>
                  <a:pt x="4470046" y="2206561"/>
                </a:cubicBezTo>
                <a:cubicBezTo>
                  <a:pt x="4371661" y="2134541"/>
                  <a:pt x="4293855" y="2042587"/>
                  <a:pt x="4205115" y="1961564"/>
                </a:cubicBezTo>
                <a:cubicBezTo>
                  <a:pt x="4145956" y="1907550"/>
                  <a:pt x="4089368" y="1850963"/>
                  <a:pt x="4020564" y="1806593"/>
                </a:cubicBezTo>
                <a:cubicBezTo>
                  <a:pt x="3992271" y="1788587"/>
                  <a:pt x="3962691" y="1772511"/>
                  <a:pt x="3924751" y="1777013"/>
                </a:cubicBezTo>
                <a:cubicBezTo>
                  <a:pt x="3909962" y="1778943"/>
                  <a:pt x="3893242" y="1782800"/>
                  <a:pt x="3888098" y="1799519"/>
                </a:cubicBezTo>
                <a:cubicBezTo>
                  <a:pt x="3883596" y="1816238"/>
                  <a:pt x="3897100" y="1823955"/>
                  <a:pt x="3909319" y="1831028"/>
                </a:cubicBezTo>
                <a:cubicBezTo>
                  <a:pt x="3912534" y="1832957"/>
                  <a:pt x="3915749" y="1835530"/>
                  <a:pt x="3918964" y="1835530"/>
                </a:cubicBezTo>
                <a:cubicBezTo>
                  <a:pt x="3980052" y="1839387"/>
                  <a:pt x="3994199" y="1888258"/>
                  <a:pt x="4023137" y="1923626"/>
                </a:cubicBezTo>
                <a:cubicBezTo>
                  <a:pt x="4032139" y="1934558"/>
                  <a:pt x="4032781" y="1945489"/>
                  <a:pt x="4023137" y="1958349"/>
                </a:cubicBezTo>
                <a:cubicBezTo>
                  <a:pt x="4005773" y="1981498"/>
                  <a:pt x="4017992" y="1991787"/>
                  <a:pt x="4041141" y="1998217"/>
                </a:cubicBezTo>
                <a:cubicBezTo>
                  <a:pt x="4064289" y="2004648"/>
                  <a:pt x="4089368" y="2006576"/>
                  <a:pt x="4114446" y="2021367"/>
                </a:cubicBezTo>
                <a:cubicBezTo>
                  <a:pt x="4074579" y="2033584"/>
                  <a:pt x="4046928" y="2020725"/>
                  <a:pt x="4021207" y="2004648"/>
                </a:cubicBezTo>
                <a:cubicBezTo>
                  <a:pt x="3963333" y="1969281"/>
                  <a:pt x="3926038" y="1917194"/>
                  <a:pt x="3890670" y="1863823"/>
                </a:cubicBezTo>
                <a:cubicBezTo>
                  <a:pt x="3883596" y="1853534"/>
                  <a:pt x="3877809" y="1841959"/>
                  <a:pt x="3868164" y="1833600"/>
                </a:cubicBezTo>
                <a:cubicBezTo>
                  <a:pt x="3850158" y="1816881"/>
                  <a:pt x="3830867" y="1814953"/>
                  <a:pt x="3809005" y="1835530"/>
                </a:cubicBezTo>
                <a:cubicBezTo>
                  <a:pt x="3780067" y="1862537"/>
                  <a:pt x="3769780" y="1860608"/>
                  <a:pt x="3760134" y="1825885"/>
                </a:cubicBezTo>
                <a:cubicBezTo>
                  <a:pt x="3747272" y="1778943"/>
                  <a:pt x="3718336" y="1746147"/>
                  <a:pt x="3668822" y="1728786"/>
                </a:cubicBezTo>
                <a:cubicBezTo>
                  <a:pt x="3658535" y="1724927"/>
                  <a:pt x="3647603" y="1719782"/>
                  <a:pt x="3636671" y="1728142"/>
                </a:cubicBezTo>
                <a:cubicBezTo>
                  <a:pt x="3625097" y="1737788"/>
                  <a:pt x="3632812" y="1747433"/>
                  <a:pt x="3637314" y="1756437"/>
                </a:cubicBezTo>
                <a:cubicBezTo>
                  <a:pt x="3643744" y="1770583"/>
                  <a:pt x="3651461" y="1784730"/>
                  <a:pt x="3657248" y="1799519"/>
                </a:cubicBezTo>
                <a:cubicBezTo>
                  <a:pt x="3667537" y="1823312"/>
                  <a:pt x="3669467" y="1848391"/>
                  <a:pt x="3650175" y="1871539"/>
                </a:cubicBezTo>
                <a:cubicBezTo>
                  <a:pt x="3636027" y="1888258"/>
                  <a:pt x="3637314" y="1899190"/>
                  <a:pt x="3655963" y="1910765"/>
                </a:cubicBezTo>
                <a:cubicBezTo>
                  <a:pt x="3715764" y="1946775"/>
                  <a:pt x="3753704" y="1993716"/>
                  <a:pt x="3733126" y="2067022"/>
                </a:cubicBezTo>
                <a:cubicBezTo>
                  <a:pt x="3729911" y="2077311"/>
                  <a:pt x="3733770" y="2087600"/>
                  <a:pt x="3745987" y="2086956"/>
                </a:cubicBezTo>
                <a:cubicBezTo>
                  <a:pt x="3772995" y="2085028"/>
                  <a:pt x="3777495" y="2101747"/>
                  <a:pt x="3785212" y="2119109"/>
                </a:cubicBezTo>
                <a:cubicBezTo>
                  <a:pt x="3860447" y="2285655"/>
                  <a:pt x="3969120" y="2430981"/>
                  <a:pt x="4094512" y="2567305"/>
                </a:cubicBezTo>
                <a:cubicBezTo>
                  <a:pt x="4218619" y="2702344"/>
                  <a:pt x="4358159" y="2823234"/>
                  <a:pt x="4506699" y="2938980"/>
                </a:cubicBezTo>
                <a:cubicBezTo>
                  <a:pt x="4464901" y="2935122"/>
                  <a:pt x="4410886" y="2911330"/>
                  <a:pt x="4358802" y="2883679"/>
                </a:cubicBezTo>
                <a:cubicBezTo>
                  <a:pt x="4221193" y="2809730"/>
                  <a:pt x="4108016" y="2709416"/>
                  <a:pt x="3992913" y="2611032"/>
                </a:cubicBezTo>
                <a:cubicBezTo>
                  <a:pt x="3912534" y="2542227"/>
                  <a:pt x="3834084" y="2471493"/>
                  <a:pt x="3744057" y="2412332"/>
                </a:cubicBezTo>
                <a:cubicBezTo>
                  <a:pt x="3733770" y="2405903"/>
                  <a:pt x="3726696" y="2397543"/>
                  <a:pt x="3720909" y="2387254"/>
                </a:cubicBezTo>
                <a:cubicBezTo>
                  <a:pt x="3715764" y="2378252"/>
                  <a:pt x="3708047" y="2369893"/>
                  <a:pt x="3694545" y="2373750"/>
                </a:cubicBezTo>
                <a:cubicBezTo>
                  <a:pt x="3681041" y="2378252"/>
                  <a:pt x="3679754" y="2389827"/>
                  <a:pt x="3679754" y="2400116"/>
                </a:cubicBezTo>
                <a:cubicBezTo>
                  <a:pt x="3681684" y="2438698"/>
                  <a:pt x="3692615" y="2473421"/>
                  <a:pt x="3716407" y="2504287"/>
                </a:cubicBezTo>
                <a:cubicBezTo>
                  <a:pt x="3762706" y="2566020"/>
                  <a:pt x="3824437" y="2614247"/>
                  <a:pt x="3886168" y="2662474"/>
                </a:cubicBezTo>
                <a:cubicBezTo>
                  <a:pt x="3971693" y="2728707"/>
                  <a:pt x="4050787" y="2800727"/>
                  <a:pt x="4122163" y="2881107"/>
                </a:cubicBezTo>
                <a:cubicBezTo>
                  <a:pt x="4070721" y="2841882"/>
                  <a:pt x="4019277" y="2802013"/>
                  <a:pt x="3967191" y="2762788"/>
                </a:cubicBezTo>
                <a:cubicBezTo>
                  <a:pt x="3927966" y="2733209"/>
                  <a:pt x="3887455" y="2704914"/>
                  <a:pt x="3847588" y="2675978"/>
                </a:cubicBezTo>
                <a:cubicBezTo>
                  <a:pt x="3837941" y="2668905"/>
                  <a:pt x="3827652" y="2661189"/>
                  <a:pt x="3814150" y="2670833"/>
                </a:cubicBezTo>
                <a:cubicBezTo>
                  <a:pt x="3801931" y="2679193"/>
                  <a:pt x="3803861" y="2691412"/>
                  <a:pt x="3806433" y="2702986"/>
                </a:cubicBezTo>
                <a:cubicBezTo>
                  <a:pt x="3816078" y="2748641"/>
                  <a:pt x="3843086" y="2785294"/>
                  <a:pt x="3876524" y="2818089"/>
                </a:cubicBezTo>
                <a:cubicBezTo>
                  <a:pt x="3917034" y="2857314"/>
                  <a:pt x="3959476" y="2894611"/>
                  <a:pt x="4003201" y="2931907"/>
                </a:cubicBezTo>
                <a:cubicBezTo>
                  <a:pt x="3956261" y="2921618"/>
                  <a:pt x="3909319" y="2911330"/>
                  <a:pt x="3862377" y="2902971"/>
                </a:cubicBezTo>
                <a:cubicBezTo>
                  <a:pt x="3883596" y="2977562"/>
                  <a:pt x="3933110" y="2992353"/>
                  <a:pt x="3977480" y="3003927"/>
                </a:cubicBezTo>
                <a:cubicBezTo>
                  <a:pt x="4037283" y="3018716"/>
                  <a:pt x="4094512" y="3037365"/>
                  <a:pt x="4151101" y="3058585"/>
                </a:cubicBezTo>
                <a:cubicBezTo>
                  <a:pt x="4174892" y="3079805"/>
                  <a:pt x="4198686" y="3100383"/>
                  <a:pt x="4221834" y="3122245"/>
                </a:cubicBezTo>
                <a:cubicBezTo>
                  <a:pt x="4245627" y="3144753"/>
                  <a:pt x="4268133" y="3167259"/>
                  <a:pt x="4290640" y="3191050"/>
                </a:cubicBezTo>
                <a:cubicBezTo>
                  <a:pt x="4306715" y="3208411"/>
                  <a:pt x="4326007" y="3223203"/>
                  <a:pt x="4307359" y="3252781"/>
                </a:cubicBezTo>
                <a:cubicBezTo>
                  <a:pt x="4298999" y="3266285"/>
                  <a:pt x="4353655" y="3339593"/>
                  <a:pt x="4371019" y="3344093"/>
                </a:cubicBezTo>
                <a:cubicBezTo>
                  <a:pt x="4373591" y="3344735"/>
                  <a:pt x="4376162" y="3345380"/>
                  <a:pt x="4378091" y="3345380"/>
                </a:cubicBezTo>
                <a:cubicBezTo>
                  <a:pt x="4415390" y="3342808"/>
                  <a:pt x="4423749" y="3364671"/>
                  <a:pt x="4424390" y="3392322"/>
                </a:cubicBezTo>
                <a:cubicBezTo>
                  <a:pt x="4425034" y="3419328"/>
                  <a:pt x="4418604" y="3452766"/>
                  <a:pt x="4469403" y="3439262"/>
                </a:cubicBezTo>
                <a:cubicBezTo>
                  <a:pt x="4475190" y="3437977"/>
                  <a:pt x="4476478" y="3441834"/>
                  <a:pt x="4479048" y="3446336"/>
                </a:cubicBezTo>
                <a:cubicBezTo>
                  <a:pt x="4534350" y="3561439"/>
                  <a:pt x="4627590" y="3650178"/>
                  <a:pt x="4719544" y="3738917"/>
                </a:cubicBezTo>
                <a:cubicBezTo>
                  <a:pt x="4724691" y="3743419"/>
                  <a:pt x="4729833" y="3747920"/>
                  <a:pt x="4734977" y="3752421"/>
                </a:cubicBezTo>
                <a:cubicBezTo>
                  <a:pt x="4638523" y="3729915"/>
                  <a:pt x="4320218" y="3700977"/>
                  <a:pt x="4226978" y="3710624"/>
                </a:cubicBezTo>
                <a:cubicBezTo>
                  <a:pt x="4144027" y="3718984"/>
                  <a:pt x="3675254" y="3578802"/>
                  <a:pt x="3578155" y="3495850"/>
                </a:cubicBezTo>
                <a:cubicBezTo>
                  <a:pt x="3564651" y="3560796"/>
                  <a:pt x="3593587" y="3586517"/>
                  <a:pt x="3616738" y="3616098"/>
                </a:cubicBezTo>
                <a:cubicBezTo>
                  <a:pt x="3649531" y="3657895"/>
                  <a:pt x="3654676" y="3687475"/>
                  <a:pt x="3592944" y="3720913"/>
                </a:cubicBezTo>
                <a:cubicBezTo>
                  <a:pt x="3416109" y="3816082"/>
                  <a:pt x="3418038" y="3819297"/>
                  <a:pt x="3583942" y="3948546"/>
                </a:cubicBezTo>
                <a:cubicBezTo>
                  <a:pt x="3591659" y="3954335"/>
                  <a:pt x="3587800" y="3972982"/>
                  <a:pt x="3589730" y="3985844"/>
                </a:cubicBezTo>
                <a:cubicBezTo>
                  <a:pt x="3546645" y="4005135"/>
                  <a:pt x="3495846" y="3954978"/>
                  <a:pt x="3444404" y="4008992"/>
                </a:cubicBezTo>
                <a:cubicBezTo>
                  <a:pt x="3666250" y="4246272"/>
                  <a:pt x="4003845" y="4471979"/>
                  <a:pt x="4309931" y="4650101"/>
                </a:cubicBezTo>
                <a:cubicBezTo>
                  <a:pt x="4062362" y="4708617"/>
                  <a:pt x="3913819" y="4502845"/>
                  <a:pt x="3731840" y="4529209"/>
                </a:cubicBezTo>
                <a:cubicBezTo>
                  <a:pt x="3641172" y="4593512"/>
                  <a:pt x="3911247" y="4697685"/>
                  <a:pt x="3653390" y="4727908"/>
                </a:cubicBezTo>
                <a:cubicBezTo>
                  <a:pt x="3765278" y="4784495"/>
                  <a:pt x="3848230" y="4839796"/>
                  <a:pt x="3925393" y="4904742"/>
                </a:cubicBezTo>
                <a:cubicBezTo>
                  <a:pt x="4062362" y="5021132"/>
                  <a:pt x="4089368" y="5098297"/>
                  <a:pt x="4026352" y="5254555"/>
                </a:cubicBezTo>
                <a:cubicBezTo>
                  <a:pt x="3984554" y="5357440"/>
                  <a:pt x="3924108" y="5451967"/>
                  <a:pt x="3977480" y="5574787"/>
                </a:cubicBezTo>
                <a:cubicBezTo>
                  <a:pt x="4014133" y="5659024"/>
                  <a:pt x="3999986" y="5714325"/>
                  <a:pt x="3861090" y="5676385"/>
                </a:cubicBezTo>
                <a:cubicBezTo>
                  <a:pt x="3711264" y="5635875"/>
                  <a:pt x="3654676" y="5711753"/>
                  <a:pt x="3692615" y="5859008"/>
                </a:cubicBezTo>
                <a:cubicBezTo>
                  <a:pt x="3717051" y="5953535"/>
                  <a:pt x="3691328" y="5983115"/>
                  <a:pt x="3588443" y="5972183"/>
                </a:cubicBezTo>
                <a:cubicBezTo>
                  <a:pt x="3474625" y="5959965"/>
                  <a:pt x="3366596" y="5898233"/>
                  <a:pt x="3225771" y="5927814"/>
                </a:cubicBezTo>
                <a:cubicBezTo>
                  <a:pt x="3338301" y="6100148"/>
                  <a:pt x="3578798" y="6051276"/>
                  <a:pt x="3709977" y="6215251"/>
                </a:cubicBezTo>
                <a:cubicBezTo>
                  <a:pt x="3553719" y="6215893"/>
                  <a:pt x="3434115" y="6215251"/>
                  <a:pt x="3318367" y="6179240"/>
                </a:cubicBezTo>
                <a:cubicBezTo>
                  <a:pt x="3270140" y="6164451"/>
                  <a:pt x="3217411" y="6149662"/>
                  <a:pt x="3190403" y="6199174"/>
                </a:cubicBezTo>
                <a:cubicBezTo>
                  <a:pt x="3158252" y="6258978"/>
                  <a:pt x="3223841" y="6281484"/>
                  <a:pt x="3263066" y="6292415"/>
                </a:cubicBezTo>
                <a:cubicBezTo>
                  <a:pt x="3373669" y="6322638"/>
                  <a:pt x="3458550" y="6394014"/>
                  <a:pt x="3550504" y="6449958"/>
                </a:cubicBezTo>
                <a:cubicBezTo>
                  <a:pt x="3726616" y="6557427"/>
                  <a:pt x="3917990" y="6649139"/>
                  <a:pt x="4077239" y="6805655"/>
                </a:cubicBezTo>
                <a:lnTo>
                  <a:pt x="4125813" y="6858000"/>
                </a:lnTo>
                <a:lnTo>
                  <a:pt x="4084568" y="6858000"/>
                </a:lnTo>
                <a:lnTo>
                  <a:pt x="3991456" y="6828025"/>
                </a:lnTo>
                <a:cubicBezTo>
                  <a:pt x="3846743" y="6771357"/>
                  <a:pt x="3719301" y="6699136"/>
                  <a:pt x="3569795" y="6680810"/>
                </a:cubicBezTo>
                <a:cubicBezTo>
                  <a:pt x="3613040" y="6726948"/>
                  <a:pt x="3659338" y="6769067"/>
                  <a:pt x="3707747" y="6808392"/>
                </a:cubicBezTo>
                <a:lnTo>
                  <a:pt x="3775165" y="6858000"/>
                </a:lnTo>
                <a:lnTo>
                  <a:pt x="0" y="6858000"/>
                </a:lnTo>
                <a:close/>
              </a:path>
            </a:pathLst>
          </a:custGeom>
        </p:spPr>
      </p:pic>
      <p:sp>
        <p:nvSpPr>
          <p:cNvPr id="6" name="TextBox 5">
            <a:extLst>
              <a:ext uri="{FF2B5EF4-FFF2-40B4-BE49-F238E27FC236}">
                <a16:creationId xmlns:a16="http://schemas.microsoft.com/office/drawing/2014/main" id="{28482012-5304-90ED-1D78-543295DD34C9}"/>
              </a:ext>
            </a:extLst>
          </p:cNvPr>
          <p:cNvSpPr txBox="1"/>
          <p:nvPr/>
        </p:nvSpPr>
        <p:spPr>
          <a:xfrm>
            <a:off x="5030037" y="1466569"/>
            <a:ext cx="6643396" cy="6231212"/>
          </a:xfrm>
          <a:prstGeom prst="rect">
            <a:avLst/>
          </a:prstGeom>
        </p:spPr>
        <p:txBody>
          <a:bodyPr vert="horz" lIns="91440" tIns="45720" rIns="91440" bIns="45720" rtlCol="0">
            <a:noAutofit/>
          </a:bodyPr>
          <a:lstStyle/>
          <a:p>
            <a:pPr>
              <a:lnSpc>
                <a:spcPct val="90000"/>
              </a:lnSpc>
              <a:spcAft>
                <a:spcPts val="1000"/>
              </a:spcAft>
            </a:pPr>
            <a:endParaRPr lang="en-US" sz="3600" b="1" dirty="0"/>
          </a:p>
          <a:p>
            <a:pPr>
              <a:lnSpc>
                <a:spcPct val="90000"/>
              </a:lnSpc>
              <a:spcAft>
                <a:spcPts val="1000"/>
              </a:spcAft>
            </a:pPr>
            <a:endParaRPr lang="en-US" sz="3600" b="1" dirty="0">
              <a:effectLst/>
            </a:endParaRPr>
          </a:p>
          <a:p>
            <a:pPr algn="just">
              <a:lnSpc>
                <a:spcPct val="90000"/>
              </a:lnSpc>
              <a:spcAft>
                <a:spcPts val="1000"/>
              </a:spcAft>
            </a:pPr>
            <a:r>
              <a:rPr lang="en-US" i="1" dirty="0" err="1"/>
              <a:t>Раніше</a:t>
            </a:r>
            <a:r>
              <a:rPr lang="en-US" i="1" dirty="0"/>
              <a:t> </a:t>
            </a:r>
            <a:r>
              <a:rPr lang="en-US" i="1" dirty="0" err="1"/>
              <a:t>позачергову</a:t>
            </a:r>
            <a:r>
              <a:rPr lang="en-US" i="1" dirty="0"/>
              <a:t> </a:t>
            </a:r>
            <a:r>
              <a:rPr lang="en-US" i="1" dirty="0" err="1"/>
              <a:t>атестацію</a:t>
            </a:r>
            <a:r>
              <a:rPr lang="en-US" i="1" dirty="0"/>
              <a:t> </a:t>
            </a:r>
            <a:r>
              <a:rPr lang="en-US" i="1" dirty="0" err="1"/>
              <a:t>проводили</a:t>
            </a:r>
            <a:r>
              <a:rPr lang="en-US" i="1" dirty="0"/>
              <a:t>, </a:t>
            </a:r>
            <a:r>
              <a:rPr lang="en-US" i="1" dirty="0" err="1"/>
              <a:t>якщо</a:t>
            </a:r>
            <a:r>
              <a:rPr lang="en-US" i="1" dirty="0"/>
              <a:t> у </a:t>
            </a:r>
            <a:r>
              <a:rPr lang="en-US" i="1" dirty="0" err="1"/>
              <a:t>міжатестаційний</a:t>
            </a:r>
            <a:r>
              <a:rPr lang="en-US" i="1" dirty="0"/>
              <a:t> </a:t>
            </a:r>
            <a:r>
              <a:rPr lang="en-US" i="1" dirty="0" err="1"/>
              <a:t>період</a:t>
            </a:r>
            <a:r>
              <a:rPr lang="en-US" i="1" dirty="0"/>
              <a:t> у </a:t>
            </a:r>
            <a:r>
              <a:rPr lang="en-US" i="1" dirty="0" err="1"/>
              <a:t>педагогічного</a:t>
            </a:r>
            <a:r>
              <a:rPr lang="en-US" i="1" dirty="0"/>
              <a:t> </a:t>
            </a:r>
            <a:r>
              <a:rPr lang="en-US" i="1" dirty="0" err="1"/>
              <a:t>працівника</a:t>
            </a:r>
            <a:r>
              <a:rPr lang="en-US" i="1" dirty="0"/>
              <a:t> </a:t>
            </a:r>
            <a:r>
              <a:rPr lang="en-US" i="1" dirty="0" err="1"/>
              <a:t>були</a:t>
            </a:r>
            <a:r>
              <a:rPr lang="en-US" i="1" dirty="0"/>
              <a:t> </a:t>
            </a:r>
            <a:r>
              <a:rPr lang="en-US" i="1" dirty="0" err="1"/>
              <a:t>певні</a:t>
            </a:r>
            <a:r>
              <a:rPr lang="en-US" i="1" dirty="0"/>
              <a:t> </a:t>
            </a:r>
            <a:r>
              <a:rPr lang="en-US" i="1" dirty="0" err="1"/>
              <a:t>досягнення</a:t>
            </a:r>
            <a:r>
              <a:rPr lang="en-US" i="1" dirty="0"/>
              <a:t>, </a:t>
            </a:r>
            <a:r>
              <a:rPr lang="en-US" i="1" dirty="0" err="1"/>
              <a:t>перемоги</a:t>
            </a:r>
            <a:r>
              <a:rPr lang="en-US" i="1" dirty="0"/>
              <a:t> в </a:t>
            </a:r>
            <a:r>
              <a:rPr lang="en-US" i="1" dirty="0" err="1"/>
              <a:t>конкурсах</a:t>
            </a:r>
            <a:r>
              <a:rPr lang="en-US" i="1" dirty="0"/>
              <a:t> </a:t>
            </a:r>
            <a:r>
              <a:rPr lang="en-US" i="1" dirty="0" err="1"/>
              <a:t>тощо</a:t>
            </a:r>
            <a:r>
              <a:rPr lang="en-US" i="1" dirty="0"/>
              <a:t>, </a:t>
            </a:r>
            <a:r>
              <a:rPr lang="en-US" i="1" dirty="0" err="1"/>
              <a:t>що</a:t>
            </a:r>
            <a:r>
              <a:rPr lang="en-US" i="1" dirty="0"/>
              <a:t> </a:t>
            </a:r>
            <a:r>
              <a:rPr lang="en-US" i="1" dirty="0" err="1"/>
              <a:t>давало</a:t>
            </a:r>
            <a:r>
              <a:rPr lang="en-US" i="1" dirty="0"/>
              <a:t> </a:t>
            </a:r>
            <a:r>
              <a:rPr lang="en-US" i="1" dirty="0" err="1"/>
              <a:t>підстави</a:t>
            </a:r>
            <a:r>
              <a:rPr lang="en-US" i="1" dirty="0"/>
              <a:t> </a:t>
            </a:r>
            <a:r>
              <a:rPr lang="en-US" i="1" dirty="0" err="1"/>
              <a:t>для</a:t>
            </a:r>
            <a:r>
              <a:rPr lang="en-US" i="1" dirty="0"/>
              <a:t> </a:t>
            </a:r>
            <a:r>
              <a:rPr lang="en-US" i="1" dirty="0" err="1"/>
              <a:t>позачергового</a:t>
            </a:r>
            <a:r>
              <a:rPr lang="en-US" i="1" dirty="0"/>
              <a:t> </a:t>
            </a:r>
            <a:r>
              <a:rPr lang="en-US" i="1" dirty="0" err="1"/>
              <a:t>розгляду</a:t>
            </a:r>
            <a:r>
              <a:rPr lang="en-US" i="1" dirty="0"/>
              <a:t> </a:t>
            </a:r>
            <a:r>
              <a:rPr lang="en-US" i="1" dirty="0" err="1"/>
              <a:t>документів</a:t>
            </a:r>
            <a:r>
              <a:rPr lang="en-US" i="1" dirty="0"/>
              <a:t>. </a:t>
            </a:r>
          </a:p>
          <a:p>
            <a:pPr indent="-228600" algn="just">
              <a:lnSpc>
                <a:spcPct val="90000"/>
              </a:lnSpc>
              <a:spcAft>
                <a:spcPts val="1000"/>
              </a:spcAft>
              <a:buFont typeface="Arial" panose="020B0604020202020204" pitchFamily="34" charset="0"/>
              <a:buChar char="•"/>
            </a:pPr>
            <a:r>
              <a:rPr lang="en-US" sz="2000" dirty="0" err="1"/>
              <a:t>За</a:t>
            </a:r>
            <a:r>
              <a:rPr lang="en-US" sz="2000" dirty="0"/>
              <a:t> </a:t>
            </a:r>
            <a:r>
              <a:rPr lang="en-US" sz="2000" dirty="0" err="1"/>
              <a:t>новим</a:t>
            </a:r>
            <a:r>
              <a:rPr lang="en-US" sz="2000" dirty="0"/>
              <a:t> </a:t>
            </a:r>
            <a:r>
              <a:rPr lang="en-US" sz="2000" dirty="0" err="1"/>
              <a:t>Положенням</a:t>
            </a:r>
            <a:r>
              <a:rPr lang="en-US" sz="2000" dirty="0"/>
              <a:t> </a:t>
            </a:r>
            <a:r>
              <a:rPr lang="en-US" sz="2000" u="sng" dirty="0" err="1"/>
              <a:t>позачергову</a:t>
            </a:r>
            <a:r>
              <a:rPr lang="en-US" sz="2000" u="sng" dirty="0"/>
              <a:t> </a:t>
            </a:r>
            <a:r>
              <a:rPr lang="en-US" sz="2000" u="sng" dirty="0" err="1"/>
              <a:t>атестацію</a:t>
            </a:r>
            <a:r>
              <a:rPr lang="en-US" sz="2000" u="sng" dirty="0"/>
              <a:t> </a:t>
            </a:r>
            <a:r>
              <a:rPr lang="en-US" sz="2000" u="sng" dirty="0" err="1"/>
              <a:t>можна</a:t>
            </a:r>
            <a:r>
              <a:rPr lang="en-US" sz="2000" u="sng" dirty="0"/>
              <a:t> </a:t>
            </a:r>
            <a:r>
              <a:rPr lang="en-US" sz="2000" u="sng" dirty="0" err="1"/>
              <a:t>проводити</a:t>
            </a:r>
            <a:r>
              <a:rPr lang="en-US" sz="2000" u="sng" dirty="0"/>
              <a:t> </a:t>
            </a:r>
            <a:r>
              <a:rPr lang="en-US" sz="2000" u="sng" dirty="0" err="1"/>
              <a:t>не</a:t>
            </a:r>
            <a:r>
              <a:rPr lang="en-US" sz="2000" u="sng" dirty="0"/>
              <a:t> </a:t>
            </a:r>
            <a:r>
              <a:rPr lang="en-US" sz="2000" u="sng" dirty="0" err="1"/>
              <a:t>лише</a:t>
            </a:r>
            <a:r>
              <a:rPr lang="en-US" sz="2000" u="sng" dirty="0"/>
              <a:t> </a:t>
            </a:r>
            <a:r>
              <a:rPr lang="en-US" sz="2000" u="sng" dirty="0" err="1"/>
              <a:t>за</a:t>
            </a:r>
            <a:r>
              <a:rPr lang="en-US" sz="2000" u="sng" dirty="0"/>
              <a:t> </a:t>
            </a:r>
            <a:r>
              <a:rPr lang="en-US" sz="2000" u="sng" dirty="0" err="1"/>
              <a:t>ініціативою</a:t>
            </a:r>
            <a:r>
              <a:rPr lang="en-US" sz="2000" u="sng" dirty="0"/>
              <a:t> </a:t>
            </a:r>
            <a:r>
              <a:rPr lang="en-US" sz="2000" u="sng" dirty="0" err="1"/>
              <a:t>педагогічного</a:t>
            </a:r>
            <a:r>
              <a:rPr lang="en-US" sz="2000" u="sng" dirty="0"/>
              <a:t> </a:t>
            </a:r>
            <a:r>
              <a:rPr lang="en-US" sz="2000" u="sng" dirty="0" err="1"/>
              <a:t>працівника</a:t>
            </a:r>
            <a:r>
              <a:rPr lang="en-US" sz="2000" u="sng" dirty="0"/>
              <a:t>, а й </a:t>
            </a:r>
            <a:r>
              <a:rPr lang="en-US" sz="2000" u="sng" dirty="0" err="1"/>
              <a:t>за</a:t>
            </a:r>
            <a:r>
              <a:rPr lang="en-US" sz="2000" u="sng" dirty="0"/>
              <a:t> </a:t>
            </a:r>
            <a:r>
              <a:rPr lang="en-US" sz="2000" u="sng" dirty="0" err="1"/>
              <a:t>ініціативою</a:t>
            </a:r>
            <a:r>
              <a:rPr lang="en-US" sz="2000" u="sng" dirty="0"/>
              <a:t> </a:t>
            </a:r>
            <a:r>
              <a:rPr lang="en-US" sz="2000" u="sng" dirty="0" err="1"/>
              <a:t>керівника</a:t>
            </a:r>
            <a:r>
              <a:rPr lang="en-US" sz="2000" u="sng" dirty="0"/>
              <a:t> </a:t>
            </a:r>
            <a:r>
              <a:rPr lang="en-US" sz="2000" u="sng" dirty="0" err="1"/>
              <a:t>закладу</a:t>
            </a:r>
            <a:r>
              <a:rPr lang="en-US" sz="2000" u="sng" dirty="0"/>
              <a:t> </a:t>
            </a:r>
            <a:r>
              <a:rPr lang="en-US" sz="2000" u="sng" dirty="0" err="1"/>
              <a:t>освіти</a:t>
            </a:r>
            <a:r>
              <a:rPr lang="en-US" sz="2000" dirty="0"/>
              <a:t>, </a:t>
            </a:r>
            <a:r>
              <a:rPr lang="en-US" sz="2000" b="1" dirty="0" err="1">
                <a:solidFill>
                  <a:srgbClr val="C00000"/>
                </a:solidFill>
              </a:rPr>
              <a:t>якщо</a:t>
            </a:r>
            <a:r>
              <a:rPr lang="en-US" sz="2000" b="1" dirty="0">
                <a:solidFill>
                  <a:srgbClr val="C00000"/>
                </a:solidFill>
              </a:rPr>
              <a:t> </a:t>
            </a:r>
            <a:r>
              <a:rPr lang="en-US" sz="2000" b="1" dirty="0" err="1">
                <a:solidFill>
                  <a:srgbClr val="C00000"/>
                </a:solidFill>
              </a:rPr>
              <a:t>він</a:t>
            </a:r>
            <a:r>
              <a:rPr lang="en-US" sz="2000" b="1" dirty="0">
                <a:solidFill>
                  <a:srgbClr val="C00000"/>
                </a:solidFill>
              </a:rPr>
              <a:t> </a:t>
            </a:r>
            <a:r>
              <a:rPr lang="en-US" sz="2000" b="1" dirty="0" err="1">
                <a:solidFill>
                  <a:srgbClr val="C00000"/>
                </a:solidFill>
              </a:rPr>
              <a:t>встановив</a:t>
            </a:r>
            <a:r>
              <a:rPr lang="en-US" sz="2000" b="1" dirty="0">
                <a:solidFill>
                  <a:srgbClr val="C00000"/>
                </a:solidFill>
              </a:rPr>
              <a:t> </a:t>
            </a:r>
            <a:r>
              <a:rPr lang="en-US" sz="2000" b="1" dirty="0" err="1">
                <a:solidFill>
                  <a:srgbClr val="C00000"/>
                </a:solidFill>
              </a:rPr>
              <a:t>погіршення</a:t>
            </a:r>
            <a:r>
              <a:rPr lang="en-US" sz="2000" b="1" dirty="0">
                <a:solidFill>
                  <a:srgbClr val="C00000"/>
                </a:solidFill>
              </a:rPr>
              <a:t> </a:t>
            </a:r>
            <a:r>
              <a:rPr lang="en-US" sz="2000" b="1" dirty="0" err="1">
                <a:solidFill>
                  <a:srgbClr val="C00000"/>
                </a:solidFill>
              </a:rPr>
              <a:t>результатів</a:t>
            </a:r>
            <a:r>
              <a:rPr lang="en-US" sz="2000" b="1" dirty="0">
                <a:solidFill>
                  <a:srgbClr val="C00000"/>
                </a:solidFill>
              </a:rPr>
              <a:t> </a:t>
            </a:r>
            <a:r>
              <a:rPr lang="en-US" sz="2000" b="1" dirty="0" err="1">
                <a:solidFill>
                  <a:srgbClr val="C00000"/>
                </a:solidFill>
              </a:rPr>
              <a:t>роботи</a:t>
            </a:r>
            <a:r>
              <a:rPr lang="en-US" sz="2000" b="1" dirty="0">
                <a:solidFill>
                  <a:srgbClr val="C00000"/>
                </a:solidFill>
              </a:rPr>
              <a:t> </a:t>
            </a:r>
            <a:r>
              <a:rPr lang="en-US" sz="2000" b="1" dirty="0" err="1">
                <a:solidFill>
                  <a:srgbClr val="C00000"/>
                </a:solidFill>
              </a:rPr>
              <a:t>працівника</a:t>
            </a:r>
            <a:r>
              <a:rPr lang="en-US" sz="2000" b="1" dirty="0">
                <a:solidFill>
                  <a:srgbClr val="C00000"/>
                </a:solidFill>
              </a:rPr>
              <a:t>.</a:t>
            </a:r>
          </a:p>
          <a:p>
            <a:pPr indent="-228600" algn="just">
              <a:lnSpc>
                <a:spcPct val="90000"/>
              </a:lnSpc>
              <a:spcAft>
                <a:spcPts val="1000"/>
              </a:spcAft>
              <a:buFont typeface="Arial" panose="020B0604020202020204" pitchFamily="34" charset="0"/>
              <a:buChar char="•"/>
            </a:pPr>
            <a:r>
              <a:rPr lang="en-US" sz="2000" dirty="0" err="1"/>
              <a:t>Також</a:t>
            </a:r>
            <a:r>
              <a:rPr lang="en-US" sz="2000" dirty="0"/>
              <a:t> </a:t>
            </a:r>
            <a:r>
              <a:rPr lang="en-US" sz="2000" dirty="0" err="1"/>
              <a:t>позачергову</a:t>
            </a:r>
            <a:r>
              <a:rPr lang="en-US" sz="2000" dirty="0"/>
              <a:t> </a:t>
            </a:r>
            <a:r>
              <a:rPr lang="en-US" sz="2000" dirty="0" err="1"/>
              <a:t>атестацію</a:t>
            </a:r>
            <a:r>
              <a:rPr lang="en-US" sz="2000" dirty="0"/>
              <a:t> </a:t>
            </a:r>
            <a:r>
              <a:rPr lang="en-US" sz="2000" dirty="0" err="1"/>
              <a:t>керівника</a:t>
            </a:r>
            <a:r>
              <a:rPr lang="en-US" sz="2000" dirty="0"/>
              <a:t> </a:t>
            </a:r>
            <a:r>
              <a:rPr lang="en-US" sz="2000" dirty="0" err="1"/>
              <a:t>закладу</a:t>
            </a:r>
            <a:r>
              <a:rPr lang="en-US" sz="2000" dirty="0"/>
              <a:t> </a:t>
            </a:r>
            <a:r>
              <a:rPr lang="en-US" sz="2000" dirty="0" err="1"/>
              <a:t>освіти</a:t>
            </a:r>
            <a:r>
              <a:rPr lang="en-US" sz="2000" dirty="0"/>
              <a:t> </a:t>
            </a:r>
            <a:r>
              <a:rPr lang="en-US" sz="2000" dirty="0" err="1"/>
              <a:t>можуть</a:t>
            </a:r>
            <a:r>
              <a:rPr lang="en-US" sz="2000" dirty="0"/>
              <a:t> </a:t>
            </a:r>
            <a:r>
              <a:rPr lang="en-US" sz="2000" dirty="0" err="1"/>
              <a:t>проводити</a:t>
            </a:r>
            <a:r>
              <a:rPr lang="en-US" sz="2000" dirty="0"/>
              <a:t>, </a:t>
            </a:r>
            <a:r>
              <a:rPr lang="en-US" sz="2000" dirty="0" err="1"/>
              <a:t>якщо</a:t>
            </a:r>
            <a:r>
              <a:rPr lang="en-US" sz="2000" dirty="0"/>
              <a:t> </a:t>
            </a:r>
            <a:r>
              <a:rPr lang="en-US" sz="2000" dirty="0" err="1"/>
              <a:t>внаслідок</a:t>
            </a:r>
            <a:r>
              <a:rPr lang="en-US" sz="2000" dirty="0"/>
              <a:t> </a:t>
            </a:r>
            <a:r>
              <a:rPr lang="en-US" sz="2000" dirty="0" err="1"/>
              <a:t>проведення</a:t>
            </a:r>
            <a:r>
              <a:rPr lang="en-US" sz="2000" dirty="0"/>
              <a:t> </a:t>
            </a:r>
            <a:r>
              <a:rPr lang="en-US" sz="2000" dirty="0" err="1"/>
              <a:t>інституційного</a:t>
            </a:r>
            <a:r>
              <a:rPr lang="en-US" sz="2000" dirty="0"/>
              <a:t> </a:t>
            </a:r>
            <a:r>
              <a:rPr lang="en-US" sz="2000" dirty="0" err="1"/>
              <a:t>аудиту</a:t>
            </a:r>
            <a:r>
              <a:rPr lang="en-US" sz="2000" dirty="0"/>
              <a:t> в </a:t>
            </a:r>
            <a:r>
              <a:rPr lang="en-US" sz="2000" dirty="0" err="1"/>
              <a:t>зак­ладі</a:t>
            </a:r>
            <a:r>
              <a:rPr lang="en-US" sz="2000" dirty="0"/>
              <a:t> </a:t>
            </a:r>
            <a:r>
              <a:rPr lang="en-US" sz="2000" dirty="0" err="1"/>
              <a:t>освіти</a:t>
            </a:r>
            <a:r>
              <a:rPr lang="en-US" sz="2000" dirty="0"/>
              <a:t> </a:t>
            </a:r>
            <a:r>
              <a:rPr lang="en-US" sz="2000" dirty="0" err="1"/>
              <a:t>експерти</a:t>
            </a:r>
            <a:r>
              <a:rPr lang="en-US" sz="2000" dirty="0"/>
              <a:t> </a:t>
            </a:r>
            <a:r>
              <a:rPr lang="en-US" sz="2000" b="1" dirty="0" err="1">
                <a:solidFill>
                  <a:srgbClr val="C00000"/>
                </a:solidFill>
              </a:rPr>
              <a:t>виявили</a:t>
            </a:r>
            <a:r>
              <a:rPr lang="en-US" sz="2000" b="1" dirty="0">
                <a:solidFill>
                  <a:srgbClr val="C00000"/>
                </a:solidFill>
              </a:rPr>
              <a:t> </a:t>
            </a:r>
            <a:r>
              <a:rPr lang="en-US" sz="2000" b="1" dirty="0" err="1">
                <a:solidFill>
                  <a:srgbClr val="C00000"/>
                </a:solidFill>
              </a:rPr>
              <a:t>низьку</a:t>
            </a:r>
            <a:r>
              <a:rPr lang="en-US" sz="2000" b="1" dirty="0">
                <a:solidFill>
                  <a:srgbClr val="C00000"/>
                </a:solidFill>
              </a:rPr>
              <a:t> </a:t>
            </a:r>
            <a:r>
              <a:rPr lang="en-US" sz="2000" b="1" dirty="0" err="1">
                <a:solidFill>
                  <a:srgbClr val="C00000"/>
                </a:solidFill>
              </a:rPr>
              <a:t>якість</a:t>
            </a:r>
            <a:r>
              <a:rPr lang="en-US" sz="2000" b="1" dirty="0">
                <a:solidFill>
                  <a:srgbClr val="C00000"/>
                </a:solidFill>
              </a:rPr>
              <a:t> </a:t>
            </a:r>
            <a:r>
              <a:rPr lang="en-US" sz="2000" b="1" dirty="0" err="1">
                <a:solidFill>
                  <a:srgbClr val="C00000"/>
                </a:solidFill>
              </a:rPr>
              <a:t>освітньої</a:t>
            </a:r>
            <a:r>
              <a:rPr lang="en-US" sz="2000" b="1" dirty="0">
                <a:solidFill>
                  <a:srgbClr val="C00000"/>
                </a:solidFill>
              </a:rPr>
              <a:t> </a:t>
            </a:r>
            <a:r>
              <a:rPr lang="en-US" sz="2000" b="1" dirty="0" err="1">
                <a:solidFill>
                  <a:srgbClr val="C00000"/>
                </a:solidFill>
              </a:rPr>
              <a:t>діяльності</a:t>
            </a:r>
            <a:r>
              <a:rPr lang="en-US" sz="2000" b="1" dirty="0">
                <a:solidFill>
                  <a:srgbClr val="C00000"/>
                </a:solidFill>
              </a:rPr>
              <a:t>.</a:t>
            </a:r>
          </a:p>
          <a:p>
            <a:pPr>
              <a:lnSpc>
                <a:spcPct val="90000"/>
              </a:lnSpc>
              <a:spcAft>
                <a:spcPts val="1000"/>
              </a:spcAft>
            </a:pPr>
            <a:endParaRPr lang="en-US" sz="3600" dirty="0">
              <a:effectLst/>
            </a:endParaRPr>
          </a:p>
        </p:txBody>
      </p:sp>
      <p:pic>
        <p:nvPicPr>
          <p:cNvPr id="7" name="Рисунок 6"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901ECB85-EC0A-58B1-1DE1-033DAC8352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3243" y="1197628"/>
            <a:ext cx="1325563" cy="1325563"/>
          </a:xfrm>
          <a:prstGeom prst="rect">
            <a:avLst/>
          </a:prstGeom>
        </p:spPr>
      </p:pic>
      <p:sp>
        <p:nvSpPr>
          <p:cNvPr id="8" name="Заголовок 7">
            <a:extLst>
              <a:ext uri="{FF2B5EF4-FFF2-40B4-BE49-F238E27FC236}">
                <a16:creationId xmlns:a16="http://schemas.microsoft.com/office/drawing/2014/main" id="{43B758E9-2C5D-23C0-F49B-85EA18C5AE2F}"/>
              </a:ext>
            </a:extLst>
          </p:cNvPr>
          <p:cNvSpPr>
            <a:spLocks noGrp="1"/>
          </p:cNvSpPr>
          <p:nvPr>
            <p:ph type="title"/>
          </p:nvPr>
        </p:nvSpPr>
        <p:spPr>
          <a:xfrm>
            <a:off x="7062689" y="70508"/>
            <a:ext cx="4747727" cy="1325563"/>
          </a:xfrm>
        </p:spPr>
        <p:txBody>
          <a:bodyPr>
            <a:normAutofit/>
          </a:bodyPr>
          <a:lstStyle/>
          <a:p>
            <a:pPr algn="just"/>
            <a:r>
              <a:rPr lang="ru-RU" sz="3600" b="1" dirty="0" err="1"/>
              <a:t>Змінили</a:t>
            </a:r>
            <a:r>
              <a:rPr lang="ru-RU" sz="3600" b="1" dirty="0"/>
              <a:t> </a:t>
            </a:r>
            <a:r>
              <a:rPr lang="ru-RU" sz="3600" b="1" dirty="0" err="1"/>
              <a:t>вимоги</a:t>
            </a:r>
            <a:r>
              <a:rPr lang="ru-RU" sz="3600" b="1" dirty="0"/>
              <a:t> до </a:t>
            </a:r>
            <a:r>
              <a:rPr lang="ru-RU" sz="3600" b="1" dirty="0" err="1"/>
              <a:t>позачергово</a:t>
            </a:r>
            <a:r>
              <a:rPr lang="uk-UA" sz="3600" b="1" dirty="0"/>
              <a:t>ї</a:t>
            </a:r>
            <a:r>
              <a:rPr lang="ru-RU" sz="3600" b="1" dirty="0"/>
              <a:t> </a:t>
            </a:r>
            <a:r>
              <a:rPr lang="ru-RU" sz="3600" b="1" dirty="0" err="1"/>
              <a:t>атестації</a:t>
            </a:r>
            <a:endParaRPr lang="uk-UA" sz="3600" b="1" dirty="0"/>
          </a:p>
        </p:txBody>
      </p:sp>
      <p:pic>
        <p:nvPicPr>
          <p:cNvPr id="2" name="Рисунок 1"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F30E37BF-3FD6-317B-0EEC-61DEAB0ADD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 y="0"/>
            <a:ext cx="885436" cy="885436"/>
          </a:xfrm>
          <a:prstGeom prst="rect">
            <a:avLst/>
          </a:prstGeom>
        </p:spPr>
      </p:pic>
    </p:spTree>
    <p:extLst>
      <p:ext uri="{BB962C8B-B14F-4D97-AF65-F5344CB8AC3E}">
        <p14:creationId xmlns:p14="http://schemas.microsoft.com/office/powerpoint/2010/main" val="3070725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25" y="0"/>
            <a:ext cx="12458700" cy="6858000"/>
          </a:xfrm>
          <a:prstGeom prst="rect">
            <a:avLst/>
          </a:prstGeom>
        </p:spPr>
      </p:pic>
      <p:sp>
        <p:nvSpPr>
          <p:cNvPr id="5" name="Заголовок 1">
            <a:extLst>
              <a:ext uri="{FF2B5EF4-FFF2-40B4-BE49-F238E27FC236}">
                <a16:creationId xmlns:a16="http://schemas.microsoft.com/office/drawing/2014/main" id="{F5B9914B-5A12-7094-9C16-A5E3C24900BB}"/>
              </a:ext>
            </a:extLst>
          </p:cNvPr>
          <p:cNvSpPr txBox="1">
            <a:spLocks/>
          </p:cNvSpPr>
          <p:nvPr/>
        </p:nvSpPr>
        <p:spPr>
          <a:xfrm>
            <a:off x="71340" y="420344"/>
            <a:ext cx="12547324" cy="954155"/>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uk-UA" sz="2800" b="1" dirty="0">
                <a:solidFill>
                  <a:srgbClr val="0070C0"/>
                </a:solidFill>
                <a:latin typeface="Roboto" panose="02000000000000000000" pitchFamily="2" charset="0"/>
                <a:ea typeface="Times New Roman" panose="02020603050405020304" pitchFamily="18" charset="0"/>
                <a:cs typeface="Times New Roman" panose="02020603050405020304" pitchFamily="18" charset="0"/>
              </a:rPr>
            </a:br>
            <a:endParaRPr lang="uk-UA" sz="4000" dirty="0">
              <a:solidFill>
                <a:schemeClr val="accent4">
                  <a:lumMod val="50000"/>
                </a:schemeClr>
              </a:solidFill>
            </a:endParaRPr>
          </a:p>
        </p:txBody>
      </p:sp>
      <p:sp>
        <p:nvSpPr>
          <p:cNvPr id="7" name="TextBox 6">
            <a:extLst>
              <a:ext uri="{FF2B5EF4-FFF2-40B4-BE49-F238E27FC236}">
                <a16:creationId xmlns:a16="http://schemas.microsoft.com/office/drawing/2014/main" id="{8928CA06-3B91-FC4B-25CD-F491F82D857B}"/>
              </a:ext>
            </a:extLst>
          </p:cNvPr>
          <p:cNvSpPr txBox="1"/>
          <p:nvPr/>
        </p:nvSpPr>
        <p:spPr>
          <a:xfrm>
            <a:off x="1689026" y="383488"/>
            <a:ext cx="9311951" cy="1446550"/>
          </a:xfrm>
          <a:prstGeom prst="rect">
            <a:avLst/>
          </a:prstGeom>
          <a:noFill/>
        </p:spPr>
        <p:txBody>
          <a:bodyPr wrap="square">
            <a:spAutoFit/>
          </a:bodyPr>
          <a:lstStyle/>
          <a:p>
            <a:pPr algn="just"/>
            <a:r>
              <a:rPr lang="uk-UA" sz="2200" b="1" i="0" dirty="0">
                <a:solidFill>
                  <a:schemeClr val="accent4">
                    <a:lumMod val="50000"/>
                  </a:schemeClr>
                </a:solidFill>
                <a:effectLst/>
                <a:latin typeface="Times New Roman" panose="02020603050405020304" pitchFamily="18" charset="0"/>
              </a:rPr>
              <a:t>За результатами атестації педагогічного працівника незалежно від обсягу його педагогічного навантаження (кількості навчальних предметів (інтегрованих курсів, дисциплін) встановлюється його відповідність або невідповідність займаній посаді та:</a:t>
            </a:r>
          </a:p>
        </p:txBody>
      </p:sp>
      <p:graphicFrame>
        <p:nvGraphicFramePr>
          <p:cNvPr id="9" name="TextBox 2">
            <a:extLst>
              <a:ext uri="{FF2B5EF4-FFF2-40B4-BE49-F238E27FC236}">
                <a16:creationId xmlns:a16="http://schemas.microsoft.com/office/drawing/2014/main" id="{5651F545-B337-C96D-6887-528358F9689F}"/>
              </a:ext>
            </a:extLst>
          </p:cNvPr>
          <p:cNvGraphicFramePr/>
          <p:nvPr>
            <p:extLst>
              <p:ext uri="{D42A27DB-BD31-4B8C-83A1-F6EECF244321}">
                <p14:modId xmlns:p14="http://schemas.microsoft.com/office/powerpoint/2010/main" val="685787030"/>
              </p:ext>
            </p:extLst>
          </p:nvPr>
        </p:nvGraphicFramePr>
        <p:xfrm>
          <a:off x="1441580" y="1978262"/>
          <a:ext cx="10622902" cy="4357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Рисунок 7"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C89D5C16-BDCD-0DE7-0C44-CBC17A5923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06443" y="2043480"/>
            <a:ext cx="1029478" cy="1029478"/>
          </a:xfrm>
          <a:prstGeom prst="rect">
            <a:avLst/>
          </a:prstGeom>
        </p:spPr>
      </p:pic>
      <p:pic>
        <p:nvPicPr>
          <p:cNvPr id="10" name="Рисунок 9"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42E4CA60-0106-666D-FB6B-F525FDC4165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30262" y="2290964"/>
            <a:ext cx="1029478" cy="1029478"/>
          </a:xfrm>
          <a:prstGeom prst="rect">
            <a:avLst/>
          </a:prstGeom>
        </p:spPr>
      </p:pic>
      <p:pic>
        <p:nvPicPr>
          <p:cNvPr id="11" name="Рисунок 10"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359CAF14-015C-0EBA-D8C9-4E0A18DF00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21689" y="2558219"/>
            <a:ext cx="1029478" cy="1029478"/>
          </a:xfrm>
          <a:prstGeom prst="rect">
            <a:avLst/>
          </a:prstGeom>
        </p:spPr>
      </p:pic>
    </p:spTree>
    <p:extLst>
      <p:ext uri="{BB962C8B-B14F-4D97-AF65-F5344CB8AC3E}">
        <p14:creationId xmlns:p14="http://schemas.microsoft.com/office/powerpoint/2010/main" val="3884018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C764786A-9FFF-FD9B-1047-56FE38CF6118}"/>
              </a:ext>
            </a:extLst>
          </p:cNvPr>
          <p:cNvSpPr txBox="1"/>
          <p:nvPr/>
        </p:nvSpPr>
        <p:spPr>
          <a:xfrm>
            <a:off x="1548882" y="585109"/>
            <a:ext cx="9545216" cy="523220"/>
          </a:xfrm>
          <a:prstGeom prst="rect">
            <a:avLst/>
          </a:prstGeom>
          <a:noFill/>
        </p:spPr>
        <p:txBody>
          <a:bodyPr wrap="square">
            <a:spAutoFit/>
          </a:bodyPr>
          <a:lstStyle/>
          <a:p>
            <a:r>
              <a:rPr lang="ru-RU" sz="2800" b="1" i="0" dirty="0" err="1">
                <a:solidFill>
                  <a:schemeClr val="accent4">
                    <a:lumMod val="50000"/>
                  </a:schemeClr>
                </a:solidFill>
                <a:effectLst/>
                <a:latin typeface="Times New Roman" panose="02020603050405020304" pitchFamily="18" charset="0"/>
              </a:rPr>
              <a:t>Створення</a:t>
            </a:r>
            <a:r>
              <a:rPr lang="ru-RU" sz="2800" b="1" i="0" dirty="0">
                <a:solidFill>
                  <a:schemeClr val="accent4">
                    <a:lumMod val="50000"/>
                  </a:schemeClr>
                </a:solidFill>
                <a:effectLst/>
                <a:latin typeface="Times New Roman" panose="02020603050405020304" pitchFamily="18" charset="0"/>
              </a:rPr>
              <a:t>, склад та </a:t>
            </a:r>
            <a:r>
              <a:rPr lang="ru-RU" sz="2800" b="1" i="0" dirty="0" err="1">
                <a:solidFill>
                  <a:schemeClr val="accent4">
                    <a:lumMod val="50000"/>
                  </a:schemeClr>
                </a:solidFill>
                <a:effectLst/>
                <a:latin typeface="Times New Roman" panose="02020603050405020304" pitchFamily="18" charset="0"/>
              </a:rPr>
              <a:t>повноваження</a:t>
            </a:r>
            <a:r>
              <a:rPr lang="ru-RU" sz="2800" b="1" i="0" dirty="0">
                <a:solidFill>
                  <a:schemeClr val="accent4">
                    <a:lumMod val="50000"/>
                  </a:schemeClr>
                </a:solidFill>
                <a:effectLst/>
                <a:latin typeface="Times New Roman" panose="02020603050405020304" pitchFamily="18" charset="0"/>
              </a:rPr>
              <a:t> </a:t>
            </a:r>
            <a:r>
              <a:rPr lang="ru-RU" sz="2800" b="1" i="0" dirty="0" err="1">
                <a:solidFill>
                  <a:schemeClr val="accent4">
                    <a:lumMod val="50000"/>
                  </a:schemeClr>
                </a:solidFill>
                <a:effectLst/>
                <a:latin typeface="Times New Roman" panose="02020603050405020304" pitchFamily="18" charset="0"/>
              </a:rPr>
              <a:t>атестаційних</a:t>
            </a:r>
            <a:r>
              <a:rPr lang="ru-RU" sz="2800" b="1" i="0" dirty="0">
                <a:solidFill>
                  <a:schemeClr val="accent4">
                    <a:lumMod val="50000"/>
                  </a:schemeClr>
                </a:solidFill>
                <a:effectLst/>
                <a:latin typeface="Times New Roman" panose="02020603050405020304" pitchFamily="18" charset="0"/>
              </a:rPr>
              <a:t> </a:t>
            </a:r>
            <a:r>
              <a:rPr lang="ru-RU" sz="2800" b="1" i="0" dirty="0" err="1">
                <a:solidFill>
                  <a:schemeClr val="accent4">
                    <a:lumMod val="50000"/>
                  </a:schemeClr>
                </a:solidFill>
                <a:effectLst/>
                <a:latin typeface="Times New Roman" panose="02020603050405020304" pitchFamily="18" charset="0"/>
              </a:rPr>
              <a:t>комісій</a:t>
            </a:r>
            <a:endParaRPr lang="uk-UA" sz="2800" dirty="0">
              <a:solidFill>
                <a:schemeClr val="accent4">
                  <a:lumMod val="50000"/>
                </a:schemeClr>
              </a:solidFill>
            </a:endParaRPr>
          </a:p>
        </p:txBody>
      </p:sp>
      <p:sp>
        <p:nvSpPr>
          <p:cNvPr id="5" name="TextBox 4">
            <a:extLst>
              <a:ext uri="{FF2B5EF4-FFF2-40B4-BE49-F238E27FC236}">
                <a16:creationId xmlns:a16="http://schemas.microsoft.com/office/drawing/2014/main" id="{CEEA0E1D-BB75-33E6-03CD-7200062FB89F}"/>
              </a:ext>
            </a:extLst>
          </p:cNvPr>
          <p:cNvSpPr txBox="1"/>
          <p:nvPr/>
        </p:nvSpPr>
        <p:spPr>
          <a:xfrm>
            <a:off x="2548424" y="4934545"/>
            <a:ext cx="8967300" cy="923330"/>
          </a:xfrm>
          <a:prstGeom prst="rect">
            <a:avLst/>
          </a:prstGeom>
          <a:noFill/>
        </p:spPr>
        <p:txBody>
          <a:bodyPr wrap="square">
            <a:spAutoFit/>
          </a:bodyPr>
          <a:lstStyle/>
          <a:p>
            <a:pPr algn="just"/>
            <a:r>
              <a:rPr lang="uk-UA" b="1" i="0" dirty="0">
                <a:solidFill>
                  <a:srgbClr val="333333"/>
                </a:solidFill>
                <a:effectLst/>
                <a:latin typeface="Times New Roman" panose="02020603050405020304" pitchFamily="18" charset="0"/>
              </a:rPr>
              <a:t>До роботи атестаційної комісії не може бути залучена особа, яка відповідно до </a:t>
            </a:r>
            <a:r>
              <a:rPr lang="uk-UA" b="1" i="0" u="sng" dirty="0">
                <a:solidFill>
                  <a:srgbClr val="000099"/>
                </a:solidFill>
                <a:effectLst/>
                <a:latin typeface="Times New Roman" panose="02020603050405020304" pitchFamily="18" charset="0"/>
                <a:hlinkClick r:id="rId3"/>
              </a:rPr>
              <a:t>Закону України</a:t>
            </a:r>
            <a:r>
              <a:rPr lang="uk-UA" b="1" i="0" dirty="0">
                <a:solidFill>
                  <a:srgbClr val="333333"/>
                </a:solidFill>
                <a:effectLst/>
                <a:latin typeface="Times New Roman" panose="02020603050405020304" pitchFamily="18" charset="0"/>
              </a:rPr>
              <a:t> «Про запобігання корупції» є близькою особою педагогічного працівника, який атестується, або є особою, яка може мати конфлікт інтересів.</a:t>
            </a:r>
            <a:endParaRPr lang="uk-UA" b="1" dirty="0"/>
          </a:p>
        </p:txBody>
      </p:sp>
      <p:graphicFrame>
        <p:nvGraphicFramePr>
          <p:cNvPr id="7" name="TextBox 3">
            <a:extLst>
              <a:ext uri="{FF2B5EF4-FFF2-40B4-BE49-F238E27FC236}">
                <a16:creationId xmlns:a16="http://schemas.microsoft.com/office/drawing/2014/main" id="{8832B3F7-3D16-145B-517A-F60AD7E81FE9}"/>
              </a:ext>
            </a:extLst>
          </p:cNvPr>
          <p:cNvGraphicFramePr/>
          <p:nvPr>
            <p:extLst>
              <p:ext uri="{D42A27DB-BD31-4B8C-83A1-F6EECF244321}">
                <p14:modId xmlns:p14="http://schemas.microsoft.com/office/powerpoint/2010/main" val="3946074814"/>
              </p:ext>
            </p:extLst>
          </p:nvPr>
        </p:nvGraphicFramePr>
        <p:xfrm>
          <a:off x="1057275" y="1209676"/>
          <a:ext cx="10458449" cy="36480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5160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ображення, що містить рама, Прямокутник, каркас, дзеркало&#10;&#10;Автоматично згенерований опис">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6" name="TextBox 3">
            <a:extLst>
              <a:ext uri="{FF2B5EF4-FFF2-40B4-BE49-F238E27FC236}">
                <a16:creationId xmlns:a16="http://schemas.microsoft.com/office/drawing/2014/main" id="{F0E25E06-6085-C1D5-E2F2-05B6B8960223}"/>
              </a:ext>
            </a:extLst>
          </p:cNvPr>
          <p:cNvGraphicFramePr/>
          <p:nvPr>
            <p:extLst>
              <p:ext uri="{D42A27DB-BD31-4B8C-83A1-F6EECF244321}">
                <p14:modId xmlns:p14="http://schemas.microsoft.com/office/powerpoint/2010/main" val="41580388"/>
              </p:ext>
            </p:extLst>
          </p:nvPr>
        </p:nvGraphicFramePr>
        <p:xfrm>
          <a:off x="1707503" y="457200"/>
          <a:ext cx="9610530" cy="62141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Рисунок 4"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29E2D083-FC3D-98A7-60C5-1EE92312B4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20401" y="0"/>
            <a:ext cx="1390261" cy="1390261"/>
          </a:xfrm>
          <a:prstGeom prst="rect">
            <a:avLst/>
          </a:prstGeom>
        </p:spPr>
      </p:pic>
      <p:pic>
        <p:nvPicPr>
          <p:cNvPr id="4" name="Рисунок 3"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9B0CD8E3-E4A6-94DA-FD58-DDBB9008630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3536" y="762739"/>
            <a:ext cx="1413665" cy="1413665"/>
          </a:xfrm>
          <a:prstGeom prst="rect">
            <a:avLst/>
          </a:prstGeom>
        </p:spPr>
      </p:pic>
    </p:spTree>
    <p:extLst>
      <p:ext uri="{BB962C8B-B14F-4D97-AF65-F5344CB8AC3E}">
        <p14:creationId xmlns:p14="http://schemas.microsoft.com/office/powerpoint/2010/main" val="293020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C8FA685A-F981-7E8D-A8CC-10EBEFC5C461}"/>
              </a:ext>
            </a:extLst>
          </p:cNvPr>
          <p:cNvSpPr txBox="1"/>
          <p:nvPr/>
        </p:nvSpPr>
        <p:spPr>
          <a:xfrm>
            <a:off x="1095764" y="1124847"/>
            <a:ext cx="6645728" cy="2492990"/>
          </a:xfrm>
          <a:prstGeom prst="rect">
            <a:avLst/>
          </a:prstGeom>
          <a:noFill/>
        </p:spPr>
        <p:txBody>
          <a:bodyPr wrap="square">
            <a:spAutoFit/>
          </a:bodyPr>
          <a:lstStyle/>
          <a:p>
            <a:pPr algn="just"/>
            <a:r>
              <a:rPr lang="uk-UA" sz="2000" b="1" dirty="0"/>
              <a:t>Атестаційні комісії створюються наказом керівника закладу освіти, відокремленого структурного підрозділу, органу управління у сфері освіти. У наказі визначають персональний склад атестаційної комісії, голову та секретаря атестаційної комісії. </a:t>
            </a:r>
            <a:r>
              <a:rPr lang="uk-UA" sz="2000" b="1" dirty="0">
                <a:solidFill>
                  <a:srgbClr val="C00000"/>
                </a:solidFill>
              </a:rPr>
              <a:t>Кількість членів атестаційної комісії </a:t>
            </a:r>
            <a:r>
              <a:rPr lang="uk-UA" sz="2000" b="1" u="sng" dirty="0">
                <a:solidFill>
                  <a:srgbClr val="C00000"/>
                </a:solidFill>
              </a:rPr>
              <a:t>не може бути менше ніж п’ять осіб</a:t>
            </a:r>
            <a:r>
              <a:rPr lang="uk-UA" sz="2000" b="1" dirty="0">
                <a:solidFill>
                  <a:srgbClr val="C00000"/>
                </a:solidFill>
              </a:rPr>
              <a:t>.</a:t>
            </a:r>
            <a:br>
              <a:rPr lang="uk-UA" dirty="0">
                <a:solidFill>
                  <a:srgbClr val="C00000"/>
                </a:solidFill>
              </a:rPr>
            </a:br>
            <a:br>
              <a:rPr lang="uk-UA" dirty="0">
                <a:solidFill>
                  <a:srgbClr val="C00000"/>
                </a:solidFill>
              </a:rPr>
            </a:br>
            <a:endParaRPr lang="uk-UA" dirty="0">
              <a:solidFill>
                <a:srgbClr val="C00000"/>
              </a:solidFill>
            </a:endParaRPr>
          </a:p>
        </p:txBody>
      </p:sp>
      <p:sp>
        <p:nvSpPr>
          <p:cNvPr id="7" name="TextBox 6">
            <a:extLst>
              <a:ext uri="{FF2B5EF4-FFF2-40B4-BE49-F238E27FC236}">
                <a16:creationId xmlns:a16="http://schemas.microsoft.com/office/drawing/2014/main" id="{44BD14A7-1556-F78F-060D-FBDB1244E64B}"/>
              </a:ext>
            </a:extLst>
          </p:cNvPr>
          <p:cNvSpPr txBox="1"/>
          <p:nvPr/>
        </p:nvSpPr>
        <p:spPr>
          <a:xfrm>
            <a:off x="1049111" y="3217259"/>
            <a:ext cx="6739034" cy="1815882"/>
          </a:xfrm>
          <a:prstGeom prst="rect">
            <a:avLst/>
          </a:prstGeom>
          <a:noFill/>
        </p:spPr>
        <p:txBody>
          <a:bodyPr wrap="square">
            <a:spAutoFit/>
          </a:bodyPr>
          <a:lstStyle/>
          <a:p>
            <a:pPr algn="just"/>
            <a:r>
              <a:rPr lang="uk-UA" sz="2000" b="1" dirty="0"/>
              <a:t>Атестаційна комісія є повноважною, якщо на її засіданні </a:t>
            </a:r>
            <a:r>
              <a:rPr lang="uk-UA" sz="2000" b="1" dirty="0">
                <a:solidFill>
                  <a:srgbClr val="0070C0"/>
                </a:solidFill>
              </a:rPr>
              <a:t>присутні не менше двох третин від її складу</a:t>
            </a:r>
            <a:r>
              <a:rPr lang="uk-UA" sz="2000" b="1" dirty="0"/>
              <a:t>. </a:t>
            </a:r>
          </a:p>
          <a:p>
            <a:br>
              <a:rPr lang="uk-UA" dirty="0"/>
            </a:br>
            <a:br>
              <a:rPr lang="uk-UA" dirty="0"/>
            </a:br>
            <a:br>
              <a:rPr lang="uk-UA" dirty="0"/>
            </a:br>
            <a:endParaRPr lang="uk-UA" dirty="0"/>
          </a:p>
        </p:txBody>
      </p:sp>
      <p:pic>
        <p:nvPicPr>
          <p:cNvPr id="3" name="Рисунок 2"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7327F415-A67F-CB48-C5D0-C75D6AC6CE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1337" y="976630"/>
            <a:ext cx="2743844" cy="2743844"/>
          </a:xfrm>
          <a:prstGeom prst="rect">
            <a:avLst/>
          </a:prstGeom>
        </p:spPr>
      </p:pic>
      <p:pic>
        <p:nvPicPr>
          <p:cNvPr id="6" name="Рисунок 5">
            <a:extLst>
              <a:ext uri="{FF2B5EF4-FFF2-40B4-BE49-F238E27FC236}">
                <a16:creationId xmlns:a16="http://schemas.microsoft.com/office/drawing/2014/main" id="{34DA5906-A8F1-DFE2-4E51-BA6312B3F5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0134" y="3720474"/>
            <a:ext cx="3246091" cy="2431435"/>
          </a:xfrm>
          <a:prstGeom prst="rect">
            <a:avLst/>
          </a:prstGeom>
        </p:spPr>
      </p:pic>
      <p:pic>
        <p:nvPicPr>
          <p:cNvPr id="8" name="Рисунок 7"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969C685B-239F-6FD0-1D94-BF8BA2506F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37" y="0"/>
            <a:ext cx="1139501" cy="1139501"/>
          </a:xfrm>
          <a:prstGeom prst="rect">
            <a:avLst/>
          </a:prstGeom>
        </p:spPr>
      </p:pic>
    </p:spTree>
    <p:extLst>
      <p:ext uri="{BB962C8B-B14F-4D97-AF65-F5344CB8AC3E}">
        <p14:creationId xmlns:p14="http://schemas.microsoft.com/office/powerpoint/2010/main" val="3143066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ображення, що містить рама, Прямокутник, каркас, дзеркало&#10;&#10;Автоматично згенерований опис">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6" name="TextBox 3">
            <a:extLst>
              <a:ext uri="{FF2B5EF4-FFF2-40B4-BE49-F238E27FC236}">
                <a16:creationId xmlns:a16="http://schemas.microsoft.com/office/drawing/2014/main" id="{85BE683E-91A0-3160-F157-69CCDD26AAAC}"/>
              </a:ext>
            </a:extLst>
          </p:cNvPr>
          <p:cNvGraphicFramePr/>
          <p:nvPr>
            <p:extLst>
              <p:ext uri="{D42A27DB-BD31-4B8C-83A1-F6EECF244321}">
                <p14:modId xmlns:p14="http://schemas.microsoft.com/office/powerpoint/2010/main" val="943387108"/>
              </p:ext>
            </p:extLst>
          </p:nvPr>
        </p:nvGraphicFramePr>
        <p:xfrm>
          <a:off x="1405814" y="326572"/>
          <a:ext cx="10462726" cy="5794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Рисунок 2"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8F2AC7B6-51E8-E3EB-0BC7-49F3B47B465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139501" cy="1139501"/>
          </a:xfrm>
          <a:prstGeom prst="rect">
            <a:avLst/>
          </a:prstGeom>
        </p:spPr>
      </p:pic>
      <p:pic>
        <p:nvPicPr>
          <p:cNvPr id="5" name="Рисунок 4"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E0DF8895-0179-33D5-8F3A-CEF69B3772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39501" y="2722167"/>
            <a:ext cx="1413665" cy="1413665"/>
          </a:xfrm>
          <a:prstGeom prst="rect">
            <a:avLst/>
          </a:prstGeom>
        </p:spPr>
      </p:pic>
    </p:spTree>
    <p:extLst>
      <p:ext uri="{BB962C8B-B14F-4D97-AF65-F5344CB8AC3E}">
        <p14:creationId xmlns:p14="http://schemas.microsoft.com/office/powerpoint/2010/main" val="389719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9EB65F3-3064-0BE4-30B3-2DC2ABDDD331}"/>
              </a:ext>
            </a:extLst>
          </p:cNvPr>
          <p:cNvSpPr txBox="1"/>
          <p:nvPr/>
        </p:nvSpPr>
        <p:spPr>
          <a:xfrm>
            <a:off x="1461797" y="300842"/>
            <a:ext cx="6172200" cy="5010411"/>
          </a:xfrm>
          <a:prstGeom prst="rect">
            <a:avLst/>
          </a:prstGeom>
          <a:noFill/>
        </p:spPr>
        <p:txBody>
          <a:bodyPr wrap="square">
            <a:spAutoFit/>
          </a:bodyPr>
          <a:lstStyle/>
          <a:p>
            <a:pPr algn="ctr">
              <a:lnSpc>
                <a:spcPct val="115000"/>
              </a:lnSpc>
              <a:spcAft>
                <a:spcPts val="1000"/>
              </a:spcAft>
            </a:pPr>
            <a:r>
              <a:rPr lang="uk-UA" sz="2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Змінили вимоги до голосування.</a:t>
            </a:r>
            <a:endParaRPr lang="uk-UA" sz="2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uk-UA" sz="1800" b="1" i="1" dirty="0"/>
              <a:t>Рішення атестаційної комісії приймають шляхом голосування простою більшістю голосів. </a:t>
            </a:r>
            <a:endParaRPr lang="uk-UA"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1000"/>
              </a:spcAft>
            </a:pPr>
            <a:r>
              <a:rPr lang="uk-UA"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Якщо раніше члени атестаційної комісії ухвалювали рішення про присвоєння чи </a:t>
            </a:r>
            <a:r>
              <a:rPr lang="uk-UA"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неприсвоєння</a:t>
            </a:r>
            <a:r>
              <a:rPr lang="uk-UA"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педагогічних звань, певних кваліфікаційних категорій таємним голосуванням, то </a:t>
            </a:r>
            <a:r>
              <a:rPr lang="uk-UA" sz="1800" b="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нове Положення дозволяє комісії самій визначати, як проводити голосування: відкрито чи таємно.</a:t>
            </a:r>
            <a:r>
              <a:rPr lang="uk-UA"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algn="just">
              <a:lnSpc>
                <a:spcPct val="115000"/>
              </a:lnSpc>
              <a:spcAft>
                <a:spcPts val="1000"/>
              </a:spcAft>
            </a:pPr>
            <a:r>
              <a:rPr lang="uk-UA"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Відмітку про це потрібно зробити у протоколі.</a:t>
            </a:r>
            <a:endParaRPr lang="uk-UA" sz="16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uk-UA"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Якщо при ухваленні рішення про присвоєння кваліфікаційної категорії чи педагогічного звання в атестаційній комісії рівна кількість голосів розподілилася між «за» і «проти», рішення ухвалюють на користь педагогічного працівника.</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C291BB1F-2F12-E00D-31AC-D3421299FB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0039" y="787418"/>
            <a:ext cx="2185735" cy="2185735"/>
          </a:xfrm>
          <a:prstGeom prst="rect">
            <a:avLst/>
          </a:prstGeom>
        </p:spPr>
      </p:pic>
      <p:pic>
        <p:nvPicPr>
          <p:cNvPr id="8" name="Рисунок 7" descr="Зображення, що містить Графіка, дизайн&#10;&#10;Автоматично згенерований опис">
            <a:extLst>
              <a:ext uri="{FF2B5EF4-FFF2-40B4-BE49-F238E27FC236}">
                <a16:creationId xmlns:a16="http://schemas.microsoft.com/office/drawing/2014/main" id="{AFA072ED-D14E-AB5C-8DA7-2158740754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4104" y="3086376"/>
            <a:ext cx="3776888" cy="1932361"/>
          </a:xfrm>
          <a:prstGeom prst="rect">
            <a:avLst/>
          </a:prstGeom>
        </p:spPr>
      </p:pic>
      <p:pic>
        <p:nvPicPr>
          <p:cNvPr id="9" name="Рисунок 8"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FCFB8531-6D90-2BDD-8B44-82E451819D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85774" y="5382720"/>
            <a:ext cx="1139501" cy="1139501"/>
          </a:xfrm>
          <a:prstGeom prst="rect">
            <a:avLst/>
          </a:prstGeom>
        </p:spPr>
      </p:pic>
      <p:sp>
        <p:nvSpPr>
          <p:cNvPr id="5" name="TextBox 4">
            <a:extLst>
              <a:ext uri="{FF2B5EF4-FFF2-40B4-BE49-F238E27FC236}">
                <a16:creationId xmlns:a16="http://schemas.microsoft.com/office/drawing/2014/main" id="{4F87D865-4FB3-56E7-F57F-560613141888}"/>
              </a:ext>
            </a:extLst>
          </p:cNvPr>
          <p:cNvSpPr txBox="1"/>
          <p:nvPr/>
        </p:nvSpPr>
        <p:spPr>
          <a:xfrm>
            <a:off x="4194888" y="5424476"/>
            <a:ext cx="6172200" cy="1200329"/>
          </a:xfrm>
          <a:prstGeom prst="rect">
            <a:avLst/>
          </a:prstGeom>
          <a:noFill/>
        </p:spPr>
        <p:txBody>
          <a:bodyPr wrap="square">
            <a:spAutoFit/>
          </a:bodyPr>
          <a:lstStyle/>
          <a:p>
            <a:r>
              <a:rPr lang="uk-UA" sz="1800" b="1" dirty="0">
                <a:solidFill>
                  <a:srgbClr val="C00000"/>
                </a:solidFill>
              </a:rPr>
              <a:t>Особи, які входять до складу атестаційної комісії, не беруть участі в голосуванні щодо себе у разі проходження ними атестації.</a:t>
            </a:r>
            <a:br>
              <a:rPr lang="uk-UA" sz="1800" b="1" dirty="0"/>
            </a:br>
            <a:endParaRPr lang="uk-UA" dirty="0"/>
          </a:p>
        </p:txBody>
      </p:sp>
    </p:spTree>
    <p:extLst>
      <p:ext uri="{BB962C8B-B14F-4D97-AF65-F5344CB8AC3E}">
        <p14:creationId xmlns:p14="http://schemas.microsoft.com/office/powerpoint/2010/main" val="669428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BDBEE13-D9DB-6188-AA5C-33BB47E11A14}"/>
              </a:ext>
            </a:extLst>
          </p:cNvPr>
          <p:cNvSpPr txBox="1"/>
          <p:nvPr/>
        </p:nvSpPr>
        <p:spPr>
          <a:xfrm>
            <a:off x="2584579" y="3633241"/>
            <a:ext cx="7873871" cy="2189125"/>
          </a:xfrm>
          <a:prstGeom prst="rect">
            <a:avLst/>
          </a:prstGeom>
          <a:noFill/>
        </p:spPr>
        <p:txBody>
          <a:bodyPr wrap="square">
            <a:spAutoFit/>
          </a:bodyPr>
          <a:lstStyle/>
          <a:p>
            <a:pPr algn="just">
              <a:lnSpc>
                <a:spcPct val="115000"/>
              </a:lnSpc>
              <a:spcAft>
                <a:spcPts val="1000"/>
              </a:spcAft>
            </a:pPr>
            <a:r>
              <a:rPr lang="uk-UA"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Якщо атестується голова атестаційної комісії, а головою може бути як керівник закладу освіти, так і його заступник, </a:t>
            </a:r>
            <a:r>
              <a:rPr lang="uk-UA" sz="2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то він не може головувати. </a:t>
            </a:r>
            <a:r>
              <a:rPr lang="uk-UA"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Це стосується тих керівників, які у закладі за сумісництвом займаються викладацькою роботою.</a:t>
            </a:r>
            <a:endParaRPr lang="uk-UA" sz="2400" b="1"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4" name="TextBox 5">
            <a:extLst>
              <a:ext uri="{FF2B5EF4-FFF2-40B4-BE49-F238E27FC236}">
                <a16:creationId xmlns:a16="http://schemas.microsoft.com/office/drawing/2014/main" id="{29C68431-1031-6B5C-952F-4184E049ADFA}"/>
              </a:ext>
            </a:extLst>
          </p:cNvPr>
          <p:cNvGraphicFramePr/>
          <p:nvPr>
            <p:extLst>
              <p:ext uri="{D42A27DB-BD31-4B8C-83A1-F6EECF244321}">
                <p14:modId xmlns:p14="http://schemas.microsoft.com/office/powerpoint/2010/main" val="3810164782"/>
              </p:ext>
            </p:extLst>
          </p:nvPr>
        </p:nvGraphicFramePr>
        <p:xfrm>
          <a:off x="1024033" y="623341"/>
          <a:ext cx="10499271" cy="28056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8473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Рисунок 4" descr="Зображення, що містить текст, знімок екрана, Шрифт, число&#10;&#10;Автоматично згенерований опис">
            <a:extLst>
              <a:ext uri="{FF2B5EF4-FFF2-40B4-BE49-F238E27FC236}">
                <a16:creationId xmlns:a16="http://schemas.microsoft.com/office/drawing/2014/main" id="{FE001D91-9B24-E8D0-FE57-9B5277B9D7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6047" y="1990725"/>
            <a:ext cx="6086907" cy="4495800"/>
          </a:xfrm>
          <a:prstGeom prst="rect">
            <a:avLst/>
          </a:prstGeom>
        </p:spPr>
      </p:pic>
      <p:sp>
        <p:nvSpPr>
          <p:cNvPr id="4" name="TextBox 3">
            <a:extLst>
              <a:ext uri="{FF2B5EF4-FFF2-40B4-BE49-F238E27FC236}">
                <a16:creationId xmlns:a16="http://schemas.microsoft.com/office/drawing/2014/main" id="{9FCD219F-145F-297A-FBB1-C4FE60A720F1}"/>
              </a:ext>
            </a:extLst>
          </p:cNvPr>
          <p:cNvSpPr txBox="1"/>
          <p:nvPr/>
        </p:nvSpPr>
        <p:spPr>
          <a:xfrm>
            <a:off x="1998695" y="677454"/>
            <a:ext cx="8194610" cy="941796"/>
          </a:xfrm>
          <a:prstGeom prst="rect">
            <a:avLst/>
          </a:prstGeom>
          <a:noFill/>
        </p:spPr>
        <p:txBody>
          <a:bodyPr wrap="square">
            <a:spAutoFit/>
          </a:bodyPr>
          <a:lstStyle/>
          <a:p>
            <a:pPr algn="just" fontAlgn="t">
              <a:lnSpc>
                <a:spcPct val="115000"/>
              </a:lnSpc>
              <a:spcAft>
                <a:spcPts val="1000"/>
              </a:spcAft>
            </a:pPr>
            <a:r>
              <a:rPr lang="uk-UA" sz="2400" b="1" i="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У додатку до нового Положення подали приклад оформлення протоколу засідання атестаційної комісії</a:t>
            </a:r>
            <a:r>
              <a:rPr lang="uk-UA" sz="1800" b="1" i="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b="1" i="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17985F78-22AA-EC0E-8B2F-A5F6335863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1232" y="2716451"/>
            <a:ext cx="1840307" cy="1840307"/>
          </a:xfrm>
          <a:prstGeom prst="rect">
            <a:avLst/>
          </a:prstGeom>
        </p:spPr>
      </p:pic>
      <p:pic>
        <p:nvPicPr>
          <p:cNvPr id="3" name="Рисунок 2"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547F1A8A-9F19-9687-8D47-18A281DB63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851"/>
            <a:ext cx="1139501" cy="1139501"/>
          </a:xfrm>
          <a:prstGeom prst="rect">
            <a:avLst/>
          </a:prstGeom>
        </p:spPr>
      </p:pic>
    </p:spTree>
    <p:extLst>
      <p:ext uri="{BB962C8B-B14F-4D97-AF65-F5344CB8AC3E}">
        <p14:creationId xmlns:p14="http://schemas.microsoft.com/office/powerpoint/2010/main" val="1642593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41A576D-43DF-35BF-4843-E04AE40FAEEF}"/>
              </a:ext>
            </a:extLst>
          </p:cNvPr>
          <p:cNvSpPr txBox="1"/>
          <p:nvPr/>
        </p:nvSpPr>
        <p:spPr>
          <a:xfrm>
            <a:off x="1295400" y="871678"/>
            <a:ext cx="9601200" cy="5515741"/>
          </a:xfrm>
          <a:prstGeom prst="rect">
            <a:avLst/>
          </a:prstGeom>
          <a:noFill/>
        </p:spPr>
        <p:txBody>
          <a:bodyPr wrap="square">
            <a:spAutoFit/>
          </a:bodyPr>
          <a:lstStyle/>
          <a:p>
            <a:pPr algn="ctr">
              <a:lnSpc>
                <a:spcPct val="115000"/>
              </a:lnSpc>
              <a:spcAft>
                <a:spcPts val="1000"/>
              </a:spcAft>
            </a:pPr>
            <a:r>
              <a:rPr lang="uk-UA" sz="36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Збільшили автономію закладів освіти.</a:t>
            </a:r>
            <a:endParaRPr lang="uk-UA" sz="3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uk-UA"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Якщо раніше вищу кваліфікаційну категорію, як і відповідні звання, як-от «старший вчитель», «старший вихователь», «вчитель-методист», «вихователь-методист», присвоювали лише атестаційні комісії ІІ і ІІІ рівнів, а комісії І рівня, тобто на рівні закладу освіти, могли тільки порушувати клопотання про присвоєння вищої кваліфікації чи педагогічного звання перед атестаційною комісією ІІ чи ІІІ рівня, </a:t>
            </a:r>
          </a:p>
          <a:p>
            <a:pPr algn="just">
              <a:lnSpc>
                <a:spcPct val="115000"/>
              </a:lnSpc>
              <a:spcAft>
                <a:spcPts val="1000"/>
              </a:spcAft>
            </a:pPr>
            <a:r>
              <a:rPr lang="uk-UA" sz="2400" b="1" i="1" u="sng"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то за новим Положенням таке рішення ухвалює атестаційна комісія на рівні закладу освіти. </a:t>
            </a:r>
          </a:p>
          <a:p>
            <a:pPr algn="just">
              <a:lnSpc>
                <a:spcPct val="115000"/>
              </a:lnSpc>
              <a:spcAft>
                <a:spcPts val="1000"/>
              </a:spcAft>
            </a:pPr>
            <a:endParaRPr lang="uk-UA"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1000"/>
              </a:spcAft>
            </a:pPr>
            <a:endParaRPr lang="uk-UA"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1000"/>
              </a:spcAft>
            </a:pPr>
            <a:r>
              <a:rPr lang="uk-UA" sz="2800" b="1" dirty="0">
                <a:solidFill>
                  <a:schemeClr val="accent4">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800" b="1"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a:extLst>
              <a:ext uri="{FF2B5EF4-FFF2-40B4-BE49-F238E27FC236}">
                <a16:creationId xmlns:a16="http://schemas.microsoft.com/office/drawing/2014/main" id="{BD70A84E-260B-7A86-334B-EE1308BDCFC2}"/>
              </a:ext>
            </a:extLst>
          </p:cNvPr>
          <p:cNvPicPr>
            <a:picLocks noChangeAspect="1"/>
          </p:cNvPicPr>
          <p:nvPr/>
        </p:nvPicPr>
        <p:blipFill>
          <a:blip r:embed="rId3"/>
          <a:stretch>
            <a:fillRect/>
          </a:stretch>
        </p:blipFill>
        <p:spPr>
          <a:xfrm>
            <a:off x="6001526" y="4421685"/>
            <a:ext cx="942975" cy="942975"/>
          </a:xfrm>
          <a:prstGeom prst="rect">
            <a:avLst/>
          </a:prstGeom>
        </p:spPr>
      </p:pic>
      <p:pic>
        <p:nvPicPr>
          <p:cNvPr id="3" name="Рисунок 2"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25CB333B-1C73-DCF5-71EE-8091538ABF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5889" y="5176944"/>
            <a:ext cx="1390261" cy="1390261"/>
          </a:xfrm>
          <a:prstGeom prst="rect">
            <a:avLst/>
          </a:prstGeom>
        </p:spPr>
      </p:pic>
    </p:spTree>
    <p:extLst>
      <p:ext uri="{BB962C8B-B14F-4D97-AF65-F5344CB8AC3E}">
        <p14:creationId xmlns:p14="http://schemas.microsoft.com/office/powerpoint/2010/main" val="2124622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3E8ABF4-C638-B71D-7932-F2249B02D0DB}"/>
              </a:ext>
            </a:extLst>
          </p:cNvPr>
          <p:cNvSpPr txBox="1"/>
          <p:nvPr/>
        </p:nvSpPr>
        <p:spPr>
          <a:xfrm>
            <a:off x="2138070" y="2924456"/>
            <a:ext cx="8329058" cy="2742097"/>
          </a:xfrm>
          <a:prstGeom prst="rect">
            <a:avLst/>
          </a:prstGeom>
          <a:noFill/>
        </p:spPr>
        <p:txBody>
          <a:bodyPr wrap="square">
            <a:spAutoFit/>
          </a:bodyPr>
          <a:lstStyle/>
          <a:p>
            <a:pPr algn="just">
              <a:lnSpc>
                <a:spcPct val="115000"/>
              </a:lnSpc>
              <a:spcAft>
                <a:spcPts val="1000"/>
              </a:spcAft>
            </a:pPr>
            <a:r>
              <a:rPr lang="uk-UA" sz="2000" b="1" dirty="0">
                <a:effectLst/>
                <a:latin typeface="Times New Roman" panose="02020603050405020304" pitchFamily="18" charset="0"/>
                <a:ea typeface="Times New Roman" panose="02020603050405020304" pitchFamily="18" charset="0"/>
                <a:cs typeface="Times New Roman" panose="02020603050405020304" pitchFamily="18" charset="0"/>
              </a:rPr>
              <a:t>Є</a:t>
            </a:r>
            <a:r>
              <a:rPr lang="uk-UA" sz="2400" b="1" dirty="0">
                <a:effectLst/>
                <a:latin typeface="Times New Roman" panose="02020603050405020304" pitchFamily="18" charset="0"/>
                <a:ea typeface="Times New Roman" panose="02020603050405020304" pitchFamily="18" charset="0"/>
                <a:cs typeface="Times New Roman" panose="02020603050405020304" pitchFamily="18" charset="0"/>
              </a:rPr>
              <a:t> й певні обмеження до атестаційної комісії І рівня. </a:t>
            </a:r>
          </a:p>
          <a:p>
            <a:pPr algn="just">
              <a:lnSpc>
                <a:spcPct val="115000"/>
              </a:lnSpc>
              <a:spcAft>
                <a:spcPts val="1000"/>
              </a:spcAft>
            </a:pPr>
            <a:r>
              <a:rPr lang="uk-UA" sz="2400" b="1" dirty="0">
                <a:effectLst/>
                <a:latin typeface="Times New Roman" panose="02020603050405020304" pitchFamily="18" charset="0"/>
                <a:ea typeface="Times New Roman" panose="02020603050405020304" pitchFamily="18" charset="0"/>
                <a:cs typeface="Times New Roman" panose="02020603050405020304" pitchFamily="18" charset="0"/>
              </a:rPr>
              <a:t>Цю комісію можна створювати тільки у тих закладах освіти, в яких </a:t>
            </a:r>
            <a:r>
              <a:rPr lang="uk-UA" sz="2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працює понад 15 педагогічних працівників</a:t>
            </a:r>
            <a:r>
              <a:rPr lang="uk-UA" sz="2400" b="1" dirty="0">
                <a:effectLst/>
                <a:latin typeface="Times New Roman" panose="02020603050405020304" pitchFamily="18" charset="0"/>
                <a:ea typeface="Times New Roman" panose="02020603050405020304" pitchFamily="18" charset="0"/>
                <a:cs typeface="Times New Roman" panose="02020603050405020304" pitchFamily="18" charset="0"/>
              </a:rPr>
              <a:t>. Якщо їх у закладі менше 15, то атестацію здійснює атестаційна комісія ІІ рівня, тобто атестаційна комісія відповідного органу управління освітою.</a:t>
            </a:r>
            <a:endParaRPr lang="uk-UA" sz="24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descr="Зображення, що містить текст, Шрифт, знімок екрана&#10;&#10;Автоматично згенерований опис">
            <a:extLst>
              <a:ext uri="{FF2B5EF4-FFF2-40B4-BE49-F238E27FC236}">
                <a16:creationId xmlns:a16="http://schemas.microsoft.com/office/drawing/2014/main" id="{A503B895-9E7D-7CE2-4E1C-9995876279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550" y="757023"/>
            <a:ext cx="3588236" cy="1805473"/>
          </a:xfrm>
          <a:prstGeom prst="rect">
            <a:avLst/>
          </a:prstGeom>
        </p:spPr>
      </p:pic>
      <p:pic>
        <p:nvPicPr>
          <p:cNvPr id="8" name="Рисунок 7"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722C0DA8-3BF1-7155-DB9C-1758EAC1FC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21363" y="757023"/>
            <a:ext cx="1840307" cy="1840307"/>
          </a:xfrm>
          <a:prstGeom prst="rect">
            <a:avLst/>
          </a:prstGeom>
        </p:spPr>
      </p:pic>
      <p:sp>
        <p:nvSpPr>
          <p:cNvPr id="9" name="Стрілка: вигнута вправо 8">
            <a:extLst>
              <a:ext uri="{FF2B5EF4-FFF2-40B4-BE49-F238E27FC236}">
                <a16:creationId xmlns:a16="http://schemas.microsoft.com/office/drawing/2014/main" id="{93E313C8-E035-0499-35C5-A36816DF64D6}"/>
              </a:ext>
            </a:extLst>
          </p:cNvPr>
          <p:cNvSpPr/>
          <p:nvPr/>
        </p:nvSpPr>
        <p:spPr>
          <a:xfrm>
            <a:off x="1364018" y="2166251"/>
            <a:ext cx="774052" cy="1156996"/>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pic>
        <p:nvPicPr>
          <p:cNvPr id="3" name="Рисунок 2"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83C460E8-E667-9DA2-2EC8-3035341E35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52499" y="5666553"/>
            <a:ext cx="1139501" cy="1139501"/>
          </a:xfrm>
          <a:prstGeom prst="rect">
            <a:avLst/>
          </a:prstGeom>
        </p:spPr>
      </p:pic>
    </p:spTree>
    <p:extLst>
      <p:ext uri="{BB962C8B-B14F-4D97-AF65-F5344CB8AC3E}">
        <p14:creationId xmlns:p14="http://schemas.microsoft.com/office/powerpoint/2010/main" val="2349151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4" name="TextBox 3">
            <a:extLst>
              <a:ext uri="{FF2B5EF4-FFF2-40B4-BE49-F238E27FC236}">
                <a16:creationId xmlns:a16="http://schemas.microsoft.com/office/drawing/2014/main" id="{002D57F0-0B0B-B0BE-326E-10C2E79E349B}"/>
              </a:ext>
            </a:extLst>
          </p:cNvPr>
          <p:cNvSpPr txBox="1"/>
          <p:nvPr/>
        </p:nvSpPr>
        <p:spPr>
          <a:xfrm>
            <a:off x="1206759" y="2745736"/>
            <a:ext cx="9859347" cy="1366528"/>
          </a:xfrm>
          <a:prstGeom prst="rect">
            <a:avLst/>
          </a:prstGeom>
          <a:noFill/>
        </p:spPr>
        <p:txBody>
          <a:bodyPr wrap="square">
            <a:spAutoFit/>
          </a:bodyPr>
          <a:lstStyle/>
          <a:p>
            <a:pPr algn="just" fontAlgn="t">
              <a:lnSpc>
                <a:spcPct val="115000"/>
              </a:lnSpc>
              <a:spcAft>
                <a:spcPts val="1000"/>
              </a:spcAft>
            </a:pPr>
            <a:r>
              <a:rPr lang="uk-UA" sz="2400" b="1"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Керівника закладу освіти на відповідність займаній посаді </a:t>
            </a:r>
            <a:r>
              <a:rPr lang="uk-UA"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атестує атестаційна комісія ІІ рівня</a:t>
            </a:r>
            <a:r>
              <a:rPr lang="uk-UA" sz="2400" b="1"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тобто відповідного органу управління освітою.</a:t>
            </a:r>
            <a:endParaRPr lang="uk-UA" sz="2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7CC633AC-38E3-2698-4C89-B6E3291242A3}"/>
              </a:ext>
            </a:extLst>
          </p:cNvPr>
          <p:cNvSpPr txBox="1"/>
          <p:nvPr/>
        </p:nvSpPr>
        <p:spPr>
          <a:xfrm>
            <a:off x="1206759" y="844367"/>
            <a:ext cx="9778481" cy="1755417"/>
          </a:xfrm>
          <a:prstGeom prst="rect">
            <a:avLst/>
          </a:prstGeom>
          <a:noFill/>
        </p:spPr>
        <p:txBody>
          <a:bodyPr wrap="square">
            <a:spAutoFit/>
          </a:bodyPr>
          <a:lstStyle/>
          <a:p>
            <a:pPr algn="just">
              <a:lnSpc>
                <a:spcPct val="115000"/>
              </a:lnSpc>
              <a:spcAft>
                <a:spcPts val="1000"/>
              </a:spcAft>
            </a:pPr>
            <a:r>
              <a:rPr lang="uk-UA" sz="3200" b="1" dirty="0">
                <a:solidFill>
                  <a:schemeClr val="accent4">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Єдиний щодо кого не може ухвалювати рішення атестаційна комісія І рівня, </a:t>
            </a:r>
            <a:r>
              <a:rPr lang="uk-UA" sz="32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це керівник закладу освіти.</a:t>
            </a:r>
            <a:endParaRPr lang="uk-UA" sz="32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Рисунок 6" descr="Зображення, що містить дизайн, ілюстрація, мистецтво&#10;&#10;Автоматично згенерований опис">
            <a:extLst>
              <a:ext uri="{FF2B5EF4-FFF2-40B4-BE49-F238E27FC236}">
                <a16:creationId xmlns:a16="http://schemas.microsoft.com/office/drawing/2014/main" id="{0A390926-61E0-4786-A9C5-2C947725B5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691" y="4112264"/>
            <a:ext cx="4017482" cy="2300124"/>
          </a:xfrm>
          <a:prstGeom prst="rect">
            <a:avLst/>
          </a:prstGeom>
        </p:spPr>
      </p:pic>
    </p:spTree>
    <p:extLst>
      <p:ext uri="{BB962C8B-B14F-4D97-AF65-F5344CB8AC3E}">
        <p14:creationId xmlns:p14="http://schemas.microsoft.com/office/powerpoint/2010/main" val="2901204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ображення, що містить рама, Прямокутник, каркас, дзеркало&#10;&#10;Автоматично згенерований опис">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6" name="TextBox 3">
            <a:extLst>
              <a:ext uri="{FF2B5EF4-FFF2-40B4-BE49-F238E27FC236}">
                <a16:creationId xmlns:a16="http://schemas.microsoft.com/office/drawing/2014/main" id="{2A902943-446C-F764-C35E-522710904F15}"/>
              </a:ext>
            </a:extLst>
          </p:cNvPr>
          <p:cNvGraphicFramePr/>
          <p:nvPr>
            <p:extLst>
              <p:ext uri="{D42A27DB-BD31-4B8C-83A1-F6EECF244321}">
                <p14:modId xmlns:p14="http://schemas.microsoft.com/office/powerpoint/2010/main" val="3668833161"/>
              </p:ext>
            </p:extLst>
          </p:nvPr>
        </p:nvGraphicFramePr>
        <p:xfrm>
          <a:off x="1119674" y="419878"/>
          <a:ext cx="10935478" cy="55554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59772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ображення, що містить рама, Прямокутник, каркас, дзеркало&#10;&#10;Автоматично згенерований опис">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AD635C9-7E56-EDA7-4B35-71F12EB23416}"/>
              </a:ext>
            </a:extLst>
          </p:cNvPr>
          <p:cNvSpPr txBox="1"/>
          <p:nvPr/>
        </p:nvSpPr>
        <p:spPr>
          <a:xfrm>
            <a:off x="858417" y="562328"/>
            <a:ext cx="4313853" cy="1171475"/>
          </a:xfrm>
          <a:prstGeom prst="rect">
            <a:avLst/>
          </a:prstGeom>
          <a:noFill/>
        </p:spPr>
        <p:txBody>
          <a:bodyPr wrap="square">
            <a:spAutoFit/>
          </a:bodyPr>
          <a:lstStyle/>
          <a:p>
            <a:pPr algn="just" fontAlgn="t">
              <a:lnSpc>
                <a:spcPts val="2100"/>
              </a:lnSpc>
              <a:spcAft>
                <a:spcPts val="800"/>
              </a:spcAft>
            </a:pPr>
            <a:r>
              <a:rPr lang="uk-UA" sz="2000" b="1" dirty="0">
                <a:solidFill>
                  <a:srgbClr val="C00000"/>
                </a:solidFill>
                <a:effectLst/>
                <a:latin typeface="Arial" panose="020B0604020202020204" pitchFamily="34" charset="0"/>
                <a:ea typeface="Times New Roman" panose="02020603050405020304" pitchFamily="18" charset="0"/>
              </a:rPr>
              <a:t>Уперше в Положенні окреслено обов’язки секретаря атестаційної комісії </a:t>
            </a:r>
            <a:r>
              <a:rPr lang="uk-UA" sz="1800" dirty="0">
                <a:solidFill>
                  <a:srgbClr val="000000"/>
                </a:solidFill>
                <a:effectLst/>
                <a:latin typeface="Arial" panose="020B0604020202020204" pitchFamily="34" charset="0"/>
                <a:ea typeface="Times New Roman" panose="02020603050405020304" pitchFamily="18" charset="0"/>
              </a:rPr>
              <a:t>(</a:t>
            </a:r>
            <a:r>
              <a:rPr lang="uk-UA"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hlinkClick r:id="rId3"/>
              </a:rPr>
              <a:t>п. 6 </a:t>
            </a:r>
            <a:r>
              <a:rPr lang="uk-UA" sz="1800" dirty="0" err="1">
                <a:solidFill>
                  <a:srgbClr val="000000"/>
                </a:solidFill>
                <a:effectLst/>
                <a:latin typeface="Verdana" panose="020B0604030504040204" pitchFamily="34" charset="0"/>
                <a:ea typeface="Times New Roman" panose="02020603050405020304" pitchFamily="18" charset="0"/>
                <a:cs typeface="Arial" panose="020B0604020202020204" pitchFamily="34" charset="0"/>
                <a:hlinkClick r:id="rId3"/>
              </a:rPr>
              <a:t>розд</a:t>
            </a:r>
            <a:r>
              <a:rPr lang="uk-UA"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hlinkClick r:id="rId3"/>
              </a:rPr>
              <a:t>. ІІ Положення</a:t>
            </a:r>
            <a:r>
              <a:rPr lang="uk-UA" sz="1800" dirty="0">
                <a:solidFill>
                  <a:srgbClr val="000000"/>
                </a:solidFill>
                <a:effectLst/>
                <a:latin typeface="Arial" panose="020B0604020202020204" pitchFamily="34" charset="0"/>
                <a:ea typeface="Times New Roman" panose="02020603050405020304" pitchFamily="18" charset="0"/>
              </a:rPr>
              <a:t>).</a:t>
            </a:r>
            <a:endParaRPr lang="uk-UA" sz="1600" dirty="0">
              <a:effectLst/>
              <a:latin typeface="Calibri" panose="020F050202020403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38B940DE-0690-9C23-9D83-6587D5F0FEB2}"/>
              </a:ext>
            </a:extLst>
          </p:cNvPr>
          <p:cNvSpPr txBox="1"/>
          <p:nvPr/>
        </p:nvSpPr>
        <p:spPr>
          <a:xfrm>
            <a:off x="5038531" y="425863"/>
            <a:ext cx="6627068" cy="5832174"/>
          </a:xfrm>
          <a:prstGeom prst="rect">
            <a:avLst/>
          </a:prstGeom>
          <a:noFill/>
        </p:spPr>
        <p:txBody>
          <a:bodyPr wrap="square">
            <a:spAutoFit/>
          </a:bodyPr>
          <a:lstStyle/>
          <a:p>
            <a:pPr algn="ctr">
              <a:lnSpc>
                <a:spcPct val="115000"/>
              </a:lnSpc>
              <a:spcAft>
                <a:spcPts val="1000"/>
              </a:spcAft>
            </a:pPr>
            <a:r>
              <a:rPr lang="uk-UA"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2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Визначили вимоги до роботи секретаря атестаційної комісії.</a:t>
            </a:r>
            <a:endParaRPr lang="uk-UA"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uk-UA"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800" b="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Секретар атестаційної комісії:</a:t>
            </a:r>
            <a:endParaRPr lang="uk-UA" sz="16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SzPts val="1000"/>
              <a:buFont typeface="Symbol" panose="05050102010706020507" pitchFamily="18" charset="2"/>
              <a:buChar char=""/>
              <a:tabLst>
                <a:tab pos="457200" algn="l"/>
              </a:tabLst>
            </a:pPr>
            <a:r>
              <a:rPr lang="uk-UA"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приймає, реєструє та зберігає документи, які подали педагогічні працівники, до розгляду та під час розгляду їх атестаційною комісією;</a:t>
            </a:r>
            <a:endParaRPr lang="uk-UA"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SzPts val="1000"/>
              <a:buFont typeface="Symbol" panose="05050102010706020507" pitchFamily="18" charset="2"/>
              <a:buChar char=""/>
              <a:tabLst>
                <a:tab pos="457200" algn="l"/>
              </a:tabLst>
            </a:pPr>
            <a:r>
              <a:rPr lang="uk-UA"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організовує роботу атестаційної комісії, веде та підписує протоколи засідань атестаційної комісії;</a:t>
            </a:r>
            <a:endParaRPr lang="uk-UA"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SzPts val="1000"/>
              <a:buFont typeface="Symbol" panose="05050102010706020507" pitchFamily="18" charset="2"/>
              <a:buChar char=""/>
              <a:tabLst>
                <a:tab pos="457200" algn="l"/>
              </a:tabLst>
            </a:pPr>
            <a:r>
              <a:rPr lang="uk-UA"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оформлює та підписує атестаційні листи;</a:t>
            </a:r>
            <a:endParaRPr lang="uk-UA"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SzPts val="1000"/>
              <a:buFont typeface="Symbol" panose="05050102010706020507" pitchFamily="18" charset="2"/>
              <a:buChar char=""/>
              <a:tabLst>
                <a:tab pos="457200" algn="l"/>
              </a:tabLst>
            </a:pPr>
            <a:r>
              <a:rPr lang="uk-UA"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повідомляє педагогічним працівникам про місце і час проведення засідання атестаційної комісії, якщо їх запросили на засідання;</a:t>
            </a:r>
            <a:endParaRPr lang="uk-UA"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SzPts val="1000"/>
              <a:buFont typeface="Symbol" panose="05050102010706020507" pitchFamily="18" charset="2"/>
              <a:buChar char=""/>
              <a:tabLst>
                <a:tab pos="457200" algn="l"/>
              </a:tabLst>
            </a:pPr>
            <a:r>
              <a:rPr lang="uk-UA"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забезпечує оприлюднення інформації про діяльність атестаційної комісії: розміщує її на сайті закладу освіти, органу управління у сфері освіти.</a:t>
            </a:r>
            <a:endParaRPr lang="uk-UA" sz="16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Рисунок 7"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2F0FDA50-8354-82BE-F940-74F8E889CC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3266" y="2324706"/>
            <a:ext cx="2899804" cy="2899804"/>
          </a:xfrm>
          <a:prstGeom prst="rect">
            <a:avLst/>
          </a:prstGeom>
        </p:spPr>
      </p:pic>
      <p:pic>
        <p:nvPicPr>
          <p:cNvPr id="10" name="Рисунок 9"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76A4ECC7-D6FA-C65B-94A7-5E056B13D6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0450" y="5967622"/>
            <a:ext cx="580830" cy="580830"/>
          </a:xfrm>
          <a:prstGeom prst="rect">
            <a:avLst/>
          </a:prstGeom>
        </p:spPr>
      </p:pic>
    </p:spTree>
    <p:extLst>
      <p:ext uri="{BB962C8B-B14F-4D97-AF65-F5344CB8AC3E}">
        <p14:creationId xmlns:p14="http://schemas.microsoft.com/office/powerpoint/2010/main" val="3182180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A203437-703A-4E00-A8C0-91D328D6C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3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Заголовок 5">
            <a:extLst>
              <a:ext uri="{FF2B5EF4-FFF2-40B4-BE49-F238E27FC236}">
                <a16:creationId xmlns:a16="http://schemas.microsoft.com/office/drawing/2014/main" id="{C0363034-03B1-F336-19F9-16764355ECDD}"/>
              </a:ext>
            </a:extLst>
          </p:cNvPr>
          <p:cNvSpPr>
            <a:spLocks noGrp="1"/>
          </p:cNvSpPr>
          <p:nvPr>
            <p:ph type="ctrTitle"/>
          </p:nvPr>
        </p:nvSpPr>
        <p:spPr>
          <a:xfrm>
            <a:off x="589009" y="502400"/>
            <a:ext cx="3367171" cy="1818064"/>
          </a:xfrm>
        </p:spPr>
        <p:txBody>
          <a:bodyPr vert="horz" lIns="91440" tIns="45720" rIns="91440" bIns="45720" rtlCol="0" anchor="ctr">
            <a:noAutofit/>
          </a:bodyPr>
          <a:lstStyle/>
          <a:p>
            <a:r>
              <a:rPr lang="en-US" sz="3200" b="1" kern="1200" dirty="0" err="1">
                <a:solidFill>
                  <a:schemeClr val="tx1"/>
                </a:solidFill>
                <a:latin typeface="+mj-lt"/>
                <a:ea typeface="+mj-ea"/>
                <a:cs typeface="+mj-cs"/>
              </a:rPr>
              <a:t>Залучайте</a:t>
            </a:r>
            <a:r>
              <a:rPr lang="en-US" sz="3200" b="1" kern="1200" dirty="0">
                <a:solidFill>
                  <a:schemeClr val="tx1"/>
                </a:solidFill>
                <a:latin typeface="+mj-lt"/>
                <a:ea typeface="+mj-ea"/>
                <a:cs typeface="+mj-cs"/>
              </a:rPr>
              <a:t> </a:t>
            </a:r>
            <a:r>
              <a:rPr lang="en-US" sz="3200" b="1" kern="1200" dirty="0" err="1">
                <a:solidFill>
                  <a:schemeClr val="tx1"/>
                </a:solidFill>
                <a:latin typeface="+mj-lt"/>
                <a:ea typeface="+mj-ea"/>
                <a:cs typeface="+mj-cs"/>
              </a:rPr>
              <a:t>до</a:t>
            </a:r>
            <a:r>
              <a:rPr lang="en-US" sz="3200" b="1" kern="1200" dirty="0">
                <a:solidFill>
                  <a:schemeClr val="tx1"/>
                </a:solidFill>
                <a:latin typeface="+mj-lt"/>
                <a:ea typeface="+mj-ea"/>
                <a:cs typeface="+mj-cs"/>
              </a:rPr>
              <a:t> </a:t>
            </a:r>
            <a:r>
              <a:rPr lang="en-US" sz="3200" b="1" kern="1200" dirty="0" err="1">
                <a:solidFill>
                  <a:schemeClr val="tx1"/>
                </a:solidFill>
                <a:latin typeface="+mj-lt"/>
                <a:ea typeface="+mj-ea"/>
                <a:cs typeface="+mj-cs"/>
              </a:rPr>
              <a:t>складу</a:t>
            </a:r>
            <a:r>
              <a:rPr lang="en-US" sz="3200" b="1" kern="1200" dirty="0">
                <a:solidFill>
                  <a:schemeClr val="tx1"/>
                </a:solidFill>
                <a:latin typeface="+mj-lt"/>
                <a:ea typeface="+mj-ea"/>
                <a:cs typeface="+mj-cs"/>
              </a:rPr>
              <a:t> </a:t>
            </a:r>
            <a:r>
              <a:rPr lang="en-US" sz="3200" b="1" kern="1200" dirty="0" err="1">
                <a:solidFill>
                  <a:schemeClr val="tx1"/>
                </a:solidFill>
                <a:latin typeface="+mj-lt"/>
                <a:ea typeface="+mj-ea"/>
                <a:cs typeface="+mj-cs"/>
              </a:rPr>
              <a:t>атестаційної</a:t>
            </a:r>
            <a:r>
              <a:rPr lang="en-US" sz="3200" b="1" kern="1200" dirty="0">
                <a:solidFill>
                  <a:schemeClr val="tx1"/>
                </a:solidFill>
                <a:latin typeface="+mj-lt"/>
                <a:ea typeface="+mj-ea"/>
                <a:cs typeface="+mj-cs"/>
              </a:rPr>
              <a:t> </a:t>
            </a:r>
            <a:r>
              <a:rPr lang="en-US" sz="3200" b="1" kern="1200" dirty="0" err="1">
                <a:solidFill>
                  <a:schemeClr val="tx1"/>
                </a:solidFill>
                <a:latin typeface="+mj-lt"/>
                <a:ea typeface="+mj-ea"/>
                <a:cs typeface="+mj-cs"/>
              </a:rPr>
              <a:t>комісії</a:t>
            </a:r>
            <a:r>
              <a:rPr lang="en-US" sz="3200" b="1" kern="1200" dirty="0">
                <a:solidFill>
                  <a:schemeClr val="tx1"/>
                </a:solidFill>
                <a:latin typeface="+mj-lt"/>
                <a:ea typeface="+mj-ea"/>
                <a:cs typeface="+mj-cs"/>
              </a:rPr>
              <a:t> </a:t>
            </a:r>
            <a:r>
              <a:rPr lang="en-US" sz="3200" b="1" kern="1200" dirty="0" err="1">
                <a:solidFill>
                  <a:schemeClr val="tx1"/>
                </a:solidFill>
                <a:latin typeface="+mj-lt"/>
                <a:ea typeface="+mj-ea"/>
                <a:cs typeface="+mj-cs"/>
              </a:rPr>
              <a:t>профспілку</a:t>
            </a:r>
            <a:endParaRPr lang="en-US" sz="3200" b="1" kern="1200" dirty="0">
              <a:solidFill>
                <a:schemeClr val="tx1"/>
              </a:solidFill>
              <a:latin typeface="+mj-lt"/>
              <a:ea typeface="+mj-ea"/>
              <a:cs typeface="+mj-cs"/>
            </a:endParaRPr>
          </a:p>
        </p:txBody>
      </p:sp>
      <p:pic>
        <p:nvPicPr>
          <p:cNvPr id="7" name="Рисунок 6" descr="Зображення, що містить текст, Шрифт, логотип, Бренд&#10;&#10;Автоматично згенерований опис">
            <a:extLst>
              <a:ext uri="{FF2B5EF4-FFF2-40B4-BE49-F238E27FC236}">
                <a16:creationId xmlns:a16="http://schemas.microsoft.com/office/drawing/2014/main" id="{8B960BB1-AD7D-5634-770D-8772BEE2186E}"/>
              </a:ext>
            </a:extLst>
          </p:cNvPr>
          <p:cNvPicPr>
            <a:picLocks noChangeAspect="1"/>
          </p:cNvPicPr>
          <p:nvPr/>
        </p:nvPicPr>
        <p:blipFill rotWithShape="1">
          <a:blip r:embed="rId2"/>
          <a:srcRect t="16892"/>
          <a:stretch/>
        </p:blipFill>
        <p:spPr>
          <a:xfrm rot="21600000">
            <a:off x="4555236" y="6"/>
            <a:ext cx="7636763" cy="2762724"/>
          </a:xfrm>
          <a:prstGeom prst="rect">
            <a:avLst/>
          </a:prstGeom>
        </p:spPr>
      </p:pic>
      <p:sp>
        <p:nvSpPr>
          <p:cNvPr id="20" name="Rectangle 19">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2729"/>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Рисунок 4" descr="Зображення, що містить текст, логотип, емблема, Торгова марка&#10;&#10;Автоматично згенерований опис">
            <a:extLst>
              <a:ext uri="{FF2B5EF4-FFF2-40B4-BE49-F238E27FC236}">
                <a16:creationId xmlns:a16="http://schemas.microsoft.com/office/drawing/2014/main" id="{8DB779FB-F925-741C-1621-42D2408722FE}"/>
              </a:ext>
            </a:extLst>
          </p:cNvPr>
          <p:cNvPicPr>
            <a:picLocks noChangeAspect="1"/>
          </p:cNvPicPr>
          <p:nvPr/>
        </p:nvPicPr>
        <p:blipFill rotWithShape="1">
          <a:blip r:embed="rId3">
            <a:extLst>
              <a:ext uri="{28A0092B-C50C-407E-A947-70E740481C1C}">
                <a14:useLocalDpi xmlns:a14="http://schemas.microsoft.com/office/drawing/2010/main" val="0"/>
              </a:ext>
            </a:extLst>
          </a:blip>
          <a:srcRect l="7528" r="7531" b="3"/>
          <a:stretch/>
        </p:blipFill>
        <p:spPr>
          <a:xfrm>
            <a:off x="-1" y="2826737"/>
            <a:ext cx="4565779" cy="4031263"/>
          </a:xfrm>
          <a:prstGeom prst="rect">
            <a:avLst/>
          </a:prstGeom>
        </p:spPr>
      </p:pic>
      <p:sp>
        <p:nvSpPr>
          <p:cNvPr id="4" name="TextBox 3">
            <a:extLst>
              <a:ext uri="{FF2B5EF4-FFF2-40B4-BE49-F238E27FC236}">
                <a16:creationId xmlns:a16="http://schemas.microsoft.com/office/drawing/2014/main" id="{2F2EA018-5691-9CC4-5271-90D62ACB6073}"/>
              </a:ext>
            </a:extLst>
          </p:cNvPr>
          <p:cNvSpPr txBox="1"/>
          <p:nvPr/>
        </p:nvSpPr>
        <p:spPr>
          <a:xfrm>
            <a:off x="5449633" y="3455208"/>
            <a:ext cx="5742432" cy="2344708"/>
          </a:xfrm>
          <a:prstGeom prst="rect">
            <a:avLst/>
          </a:prstGeom>
        </p:spPr>
        <p:txBody>
          <a:bodyPr vert="horz" lIns="91440" tIns="45720" rIns="91440" bIns="45720" rtlCol="0" anchor="ctr">
            <a:normAutofit/>
          </a:bodyPr>
          <a:lstStyle/>
          <a:p>
            <a:pPr indent="-228600" algn="just">
              <a:lnSpc>
                <a:spcPct val="90000"/>
              </a:lnSpc>
              <a:spcAft>
                <a:spcPts val="800"/>
              </a:spcAft>
              <a:buFont typeface="Arial" panose="020B0604020202020204" pitchFamily="34" charset="0"/>
              <a:buChar char="•"/>
            </a:pPr>
            <a:r>
              <a:rPr lang="en-US" sz="2400" b="1" dirty="0" err="1">
                <a:effectLst/>
              </a:rPr>
              <a:t>До</a:t>
            </a:r>
            <a:r>
              <a:rPr lang="en-US" sz="2400" b="1" dirty="0">
                <a:effectLst/>
              </a:rPr>
              <a:t> </a:t>
            </a:r>
            <a:r>
              <a:rPr lang="en-US" sz="2400" b="1" dirty="0" err="1">
                <a:effectLst/>
              </a:rPr>
              <a:t>роботи</a:t>
            </a:r>
            <a:r>
              <a:rPr lang="en-US" sz="2400" b="1" dirty="0">
                <a:effectLst/>
              </a:rPr>
              <a:t> </a:t>
            </a:r>
            <a:r>
              <a:rPr lang="en-US" sz="2400" b="1" dirty="0" err="1">
                <a:effectLst/>
              </a:rPr>
              <a:t>атестаційної</a:t>
            </a:r>
            <a:r>
              <a:rPr lang="en-US" sz="2400" b="1" dirty="0">
                <a:effectLst/>
              </a:rPr>
              <a:t>      </a:t>
            </a:r>
            <a:r>
              <a:rPr lang="en-US" sz="2400" b="1" dirty="0" err="1">
                <a:effectLst/>
              </a:rPr>
              <a:t>комісії</a:t>
            </a:r>
            <a:r>
              <a:rPr lang="en-US" sz="2400" b="1" dirty="0">
                <a:effectLst/>
              </a:rPr>
              <a:t> </a:t>
            </a:r>
            <a:r>
              <a:rPr lang="en-US" sz="2400" b="1" dirty="0" err="1">
                <a:effectLst/>
              </a:rPr>
              <a:t>залучають</a:t>
            </a:r>
            <a:r>
              <a:rPr lang="en-US" sz="2400" b="1" dirty="0">
                <a:effectLst/>
              </a:rPr>
              <a:t>    </a:t>
            </a:r>
            <a:r>
              <a:rPr lang="en-US" sz="2400" b="1" dirty="0" err="1">
                <a:effectLst/>
              </a:rPr>
              <a:t>представників</a:t>
            </a:r>
            <a:r>
              <a:rPr lang="en-US" sz="2400" b="1" dirty="0">
                <a:effectLst/>
              </a:rPr>
              <a:t>   </a:t>
            </a:r>
            <a:r>
              <a:rPr lang="en-US" sz="2400" b="1" dirty="0" err="1">
                <a:effectLst/>
              </a:rPr>
              <a:t>первинних</a:t>
            </a:r>
            <a:r>
              <a:rPr lang="en-US" sz="2400" b="1" dirty="0">
                <a:effectLst/>
              </a:rPr>
              <a:t>  </a:t>
            </a:r>
            <a:r>
              <a:rPr lang="en-US" sz="2400" b="1" dirty="0" err="1">
                <a:effectLst/>
              </a:rPr>
              <a:t>або</a:t>
            </a:r>
            <a:r>
              <a:rPr lang="en-US" sz="2400" b="1" dirty="0">
                <a:effectLst/>
              </a:rPr>
              <a:t>    </a:t>
            </a:r>
            <a:r>
              <a:rPr lang="en-US" sz="2400" b="1" dirty="0"/>
              <a:t> </a:t>
            </a:r>
            <a:r>
              <a:rPr lang="en-US" sz="2400" b="1" dirty="0" err="1">
                <a:effectLst/>
              </a:rPr>
              <a:t>територіальних</a:t>
            </a:r>
            <a:r>
              <a:rPr lang="en-US" sz="2400" b="1" dirty="0">
                <a:effectLst/>
              </a:rPr>
              <a:t>    </a:t>
            </a:r>
            <a:r>
              <a:rPr lang="en-US" sz="2400" b="1" dirty="0" err="1">
                <a:effectLst/>
              </a:rPr>
              <a:t>профспілкових</a:t>
            </a:r>
            <a:r>
              <a:rPr lang="en-US" sz="2400" b="1" dirty="0">
                <a:effectLst/>
              </a:rPr>
              <a:t> </a:t>
            </a:r>
            <a:r>
              <a:rPr lang="en-US" sz="2400" b="1" dirty="0" err="1">
                <a:effectLst/>
              </a:rPr>
              <a:t>організацій</a:t>
            </a:r>
            <a:r>
              <a:rPr lang="en-US" sz="2400" b="1" dirty="0">
                <a:effectLst/>
              </a:rPr>
              <a:t> </a:t>
            </a:r>
            <a:r>
              <a:rPr lang="en-US" sz="2400" b="1" dirty="0" err="1">
                <a:solidFill>
                  <a:schemeClr val="accent4">
                    <a:lumMod val="50000"/>
                  </a:schemeClr>
                </a:solidFill>
                <a:effectLst/>
              </a:rPr>
              <a:t>до</a:t>
            </a:r>
            <a:r>
              <a:rPr lang="en-US" sz="2400" b="1" dirty="0">
                <a:solidFill>
                  <a:schemeClr val="accent4">
                    <a:lumMod val="50000"/>
                  </a:schemeClr>
                </a:solidFill>
                <a:effectLst/>
              </a:rPr>
              <a:t> </a:t>
            </a:r>
            <a:r>
              <a:rPr lang="en-US" sz="2400" b="1" dirty="0" err="1">
                <a:solidFill>
                  <a:schemeClr val="accent4">
                    <a:lumMod val="50000"/>
                  </a:schemeClr>
                </a:solidFill>
                <a:effectLst/>
              </a:rPr>
              <a:t>двох</a:t>
            </a:r>
            <a:r>
              <a:rPr lang="en-US" sz="2400" b="1" dirty="0">
                <a:solidFill>
                  <a:schemeClr val="accent4">
                    <a:lumMod val="50000"/>
                  </a:schemeClr>
                </a:solidFill>
                <a:effectLst/>
              </a:rPr>
              <a:t> </a:t>
            </a:r>
            <a:r>
              <a:rPr lang="en-US" sz="2400" b="1" dirty="0" err="1">
                <a:solidFill>
                  <a:schemeClr val="accent4">
                    <a:lumMod val="50000"/>
                  </a:schemeClr>
                </a:solidFill>
                <a:effectLst/>
              </a:rPr>
              <a:t>осіб</a:t>
            </a:r>
            <a:r>
              <a:rPr lang="en-US" sz="2400" b="1" dirty="0">
                <a:solidFill>
                  <a:schemeClr val="accent4">
                    <a:lumMod val="50000"/>
                  </a:schemeClr>
                </a:solidFill>
                <a:effectLst/>
              </a:rPr>
              <a:t> </a:t>
            </a:r>
            <a:r>
              <a:rPr lang="en-US" sz="2400" b="1" dirty="0" err="1">
                <a:effectLst/>
              </a:rPr>
              <a:t>за</a:t>
            </a:r>
            <a:r>
              <a:rPr lang="en-US" sz="2400" b="1" dirty="0">
                <a:effectLst/>
              </a:rPr>
              <a:t> </a:t>
            </a:r>
            <a:r>
              <a:rPr lang="en-US" sz="2400" b="1" dirty="0" err="1">
                <a:effectLst/>
              </a:rPr>
              <a:t>згодою</a:t>
            </a:r>
            <a:r>
              <a:rPr lang="en-US" sz="2400" b="1" dirty="0">
                <a:effectLst/>
              </a:rPr>
              <a:t> </a:t>
            </a:r>
            <a:r>
              <a:rPr lang="en-US" sz="2400" b="1" dirty="0" err="1">
                <a:effectLst/>
              </a:rPr>
              <a:t>із</a:t>
            </a:r>
            <a:r>
              <a:rPr lang="en-US" sz="2400" b="1" dirty="0">
                <a:effectLst/>
              </a:rPr>
              <a:t> </a:t>
            </a:r>
            <a:r>
              <a:rPr lang="en-US" sz="2400" b="1" dirty="0" err="1">
                <a:effectLst/>
              </a:rPr>
              <a:t>правом</a:t>
            </a:r>
            <a:r>
              <a:rPr lang="en-US" sz="2400" b="1" dirty="0">
                <a:effectLst/>
              </a:rPr>
              <a:t> </a:t>
            </a:r>
            <a:r>
              <a:rPr lang="en-US" sz="2400" b="1" dirty="0" err="1">
                <a:effectLst/>
              </a:rPr>
              <a:t>голосу</a:t>
            </a:r>
            <a:r>
              <a:rPr lang="en-US" sz="2400" b="1" dirty="0">
                <a:effectLst/>
              </a:rPr>
              <a:t>.</a:t>
            </a:r>
          </a:p>
        </p:txBody>
      </p:sp>
      <p:sp>
        <p:nvSpPr>
          <p:cNvPr id="22" name="Rectangle 21">
            <a:extLst>
              <a:ext uri="{FF2B5EF4-FFF2-40B4-BE49-F238E27FC236}">
                <a16:creationId xmlns:a16="http://schemas.microsoft.com/office/drawing/2014/main" id="{4F96EE13-2C4D-4262-812E-DDE5FC35F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5823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pic>
        <p:nvPicPr>
          <p:cNvPr id="9" name="Рисунок 8"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C43955B7-63A4-F380-9EE3-887E2D6C59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2716" y="5671441"/>
            <a:ext cx="1139501" cy="1139501"/>
          </a:xfrm>
          <a:prstGeom prst="rect">
            <a:avLst/>
          </a:prstGeom>
        </p:spPr>
      </p:pic>
    </p:spTree>
    <p:extLst>
      <p:ext uri="{BB962C8B-B14F-4D97-AF65-F5344CB8AC3E}">
        <p14:creationId xmlns:p14="http://schemas.microsoft.com/office/powerpoint/2010/main" val="4972594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ображення, що містить рама, Прямокутник, каркас, дзеркало&#10;&#10;Автоматично згенерований опис">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Заголовок 4">
            <a:extLst>
              <a:ext uri="{FF2B5EF4-FFF2-40B4-BE49-F238E27FC236}">
                <a16:creationId xmlns:a16="http://schemas.microsoft.com/office/drawing/2014/main" id="{A273E41C-BAD6-649F-6BE9-FF0017378DFE}"/>
              </a:ext>
            </a:extLst>
          </p:cNvPr>
          <p:cNvSpPr>
            <a:spLocks noGrp="1"/>
          </p:cNvSpPr>
          <p:nvPr>
            <p:ph type="title"/>
          </p:nvPr>
        </p:nvSpPr>
        <p:spPr/>
        <p:txBody>
          <a:bodyPr>
            <a:normAutofit/>
          </a:bodyPr>
          <a:lstStyle/>
          <a:p>
            <a:pPr algn="ctr"/>
            <a:r>
              <a:rPr lang="uk-UA" sz="3200" b="1" dirty="0">
                <a:solidFill>
                  <a:srgbClr val="002060"/>
                </a:solidFill>
              </a:rPr>
              <a:t>Порядок проведення атестації</a:t>
            </a:r>
          </a:p>
        </p:txBody>
      </p:sp>
      <p:graphicFrame>
        <p:nvGraphicFramePr>
          <p:cNvPr id="7" name="TextBox 3">
            <a:extLst>
              <a:ext uri="{FF2B5EF4-FFF2-40B4-BE49-F238E27FC236}">
                <a16:creationId xmlns:a16="http://schemas.microsoft.com/office/drawing/2014/main" id="{4AF973FB-2C81-C98E-89C3-148616A93751}"/>
              </a:ext>
            </a:extLst>
          </p:cNvPr>
          <p:cNvGraphicFramePr/>
          <p:nvPr>
            <p:extLst>
              <p:ext uri="{D42A27DB-BD31-4B8C-83A1-F6EECF244321}">
                <p14:modId xmlns:p14="http://schemas.microsoft.com/office/powerpoint/2010/main" val="669932639"/>
              </p:ext>
            </p:extLst>
          </p:nvPr>
        </p:nvGraphicFramePr>
        <p:xfrm>
          <a:off x="1222310" y="1443840"/>
          <a:ext cx="10347650" cy="37346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Рисунок 2"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3B3B8EC6-92C4-530B-C3C7-B056AC49B99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67307" y="5414160"/>
            <a:ext cx="1139501" cy="1139501"/>
          </a:xfrm>
          <a:prstGeom prst="rect">
            <a:avLst/>
          </a:prstGeom>
        </p:spPr>
      </p:pic>
    </p:spTree>
    <p:extLst>
      <p:ext uri="{BB962C8B-B14F-4D97-AF65-F5344CB8AC3E}">
        <p14:creationId xmlns:p14="http://schemas.microsoft.com/office/powerpoint/2010/main" val="2233634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55"/>
            <a:ext cx="12192000" cy="6858000"/>
          </a:xfrm>
          <a:prstGeom prst="rect">
            <a:avLst/>
          </a:prstGeom>
        </p:spPr>
      </p:pic>
      <p:sp>
        <p:nvSpPr>
          <p:cNvPr id="5" name="TextBox 4">
            <a:extLst>
              <a:ext uri="{FF2B5EF4-FFF2-40B4-BE49-F238E27FC236}">
                <a16:creationId xmlns:a16="http://schemas.microsoft.com/office/drawing/2014/main" id="{7BE97F62-18D7-2E4D-51D9-1A79A69EEC1C}"/>
              </a:ext>
            </a:extLst>
          </p:cNvPr>
          <p:cNvSpPr txBox="1"/>
          <p:nvPr/>
        </p:nvSpPr>
        <p:spPr>
          <a:xfrm>
            <a:off x="1557240" y="1343818"/>
            <a:ext cx="5283265" cy="3816429"/>
          </a:xfrm>
          <a:prstGeom prst="rect">
            <a:avLst/>
          </a:prstGeom>
          <a:noFill/>
        </p:spPr>
        <p:txBody>
          <a:bodyPr wrap="square">
            <a:spAutoFit/>
          </a:bodyPr>
          <a:lstStyle/>
          <a:p>
            <a:pPr algn="just"/>
            <a:r>
              <a:rPr lang="uk-UA" sz="2200" b="0" i="0" dirty="0">
                <a:solidFill>
                  <a:srgbClr val="333333"/>
                </a:solidFill>
                <a:effectLst/>
                <a:latin typeface="Times New Roman" panose="02020603050405020304" pitchFamily="18" charset="0"/>
              </a:rPr>
              <a:t>Для проведення позачергової атестації </a:t>
            </a:r>
            <a:r>
              <a:rPr lang="uk-UA" sz="2200" b="0" i="0" dirty="0">
                <a:solidFill>
                  <a:srgbClr val="C00000"/>
                </a:solidFill>
                <a:effectLst/>
                <a:latin typeface="Times New Roman" panose="02020603050405020304" pitchFamily="18" charset="0"/>
              </a:rPr>
              <a:t>до 20 грудня</a:t>
            </a:r>
            <a:r>
              <a:rPr lang="uk-UA" sz="2200" b="0" i="0" dirty="0">
                <a:solidFill>
                  <a:srgbClr val="333333"/>
                </a:solidFill>
                <a:effectLst/>
                <a:latin typeface="Times New Roman" panose="02020603050405020304" pitchFamily="18" charset="0"/>
              </a:rPr>
              <a:t> до атестаційної комісії подається заява за формою, наведеною в </a:t>
            </a:r>
            <a:r>
              <a:rPr lang="uk-UA" sz="2200" u="sng" dirty="0">
                <a:solidFill>
                  <a:srgbClr val="0070C0"/>
                </a:solidFill>
                <a:latin typeface="Times New Roman" panose="02020603050405020304" pitchFamily="18" charset="0"/>
              </a:rPr>
              <a:t>Д</a:t>
            </a:r>
            <a:r>
              <a:rPr lang="uk-UA" sz="2200" b="0" i="0" u="sng" dirty="0">
                <a:solidFill>
                  <a:srgbClr val="0070C0"/>
                </a:solidFill>
                <a:effectLst/>
                <a:latin typeface="Times New Roman" panose="02020603050405020304" pitchFamily="18" charset="0"/>
                <a:hlinkClick r:id="rId3">
                  <a:extLst>
                    <a:ext uri="{A12FA001-AC4F-418D-AE19-62706E023703}">
                      <ahyp:hlinkClr xmlns:ahyp="http://schemas.microsoft.com/office/drawing/2018/hyperlinkcolor" val="tx"/>
                    </a:ext>
                  </a:extLst>
                </a:hlinkClick>
              </a:rPr>
              <a:t>одатку 1</a:t>
            </a:r>
            <a:r>
              <a:rPr lang="uk-UA" sz="2200" b="0" i="0" dirty="0">
                <a:solidFill>
                  <a:srgbClr val="0070C0"/>
                </a:solidFill>
                <a:effectLst/>
                <a:latin typeface="Times New Roman" panose="02020603050405020304" pitchFamily="18" charset="0"/>
              </a:rPr>
              <a:t> </a:t>
            </a:r>
            <a:r>
              <a:rPr lang="uk-UA" sz="2200" b="0" i="0" dirty="0">
                <a:solidFill>
                  <a:srgbClr val="333333"/>
                </a:solidFill>
                <a:effectLst/>
                <a:latin typeface="Times New Roman" panose="02020603050405020304" pitchFamily="18" charset="0"/>
              </a:rPr>
              <a:t>до цього Положення.</a:t>
            </a:r>
          </a:p>
          <a:p>
            <a:pPr algn="just"/>
            <a:r>
              <a:rPr lang="uk-UA" sz="2200" b="0" i="0" dirty="0">
                <a:solidFill>
                  <a:srgbClr val="333333"/>
                </a:solidFill>
                <a:effectLst/>
                <a:latin typeface="Times New Roman" panose="02020603050405020304" pitchFamily="18" charset="0"/>
              </a:rPr>
              <a:t>Атестаційна комісія затверджує окремий список педагогічних працівників, які підлягають позачерговій атестації, визначає строки проведення їх атестації, подання ними документів та у разі потреби може </a:t>
            </a:r>
            <a:r>
              <a:rPr lang="uk-UA" sz="2200" b="0" i="0" dirty="0" err="1">
                <a:solidFill>
                  <a:srgbClr val="333333"/>
                </a:solidFill>
                <a:effectLst/>
                <a:latin typeface="Times New Roman" panose="02020603050405020304" pitchFamily="18" charset="0"/>
              </a:rPr>
              <a:t>внести</a:t>
            </a:r>
            <a:r>
              <a:rPr lang="uk-UA" sz="2200" b="0" i="0" dirty="0">
                <a:solidFill>
                  <a:srgbClr val="333333"/>
                </a:solidFill>
                <a:effectLst/>
                <a:latin typeface="Times New Roman" panose="02020603050405020304" pitchFamily="18" charset="0"/>
              </a:rPr>
              <a:t> зміни до графіка своїх засідань.</a:t>
            </a:r>
          </a:p>
        </p:txBody>
      </p:sp>
      <p:sp>
        <p:nvSpPr>
          <p:cNvPr id="8" name="Заголовок 7">
            <a:extLst>
              <a:ext uri="{FF2B5EF4-FFF2-40B4-BE49-F238E27FC236}">
                <a16:creationId xmlns:a16="http://schemas.microsoft.com/office/drawing/2014/main" id="{10E59CA8-90DC-842A-BE6F-36B0D73A0F0E}"/>
              </a:ext>
            </a:extLst>
          </p:cNvPr>
          <p:cNvSpPr>
            <a:spLocks noGrp="1"/>
          </p:cNvSpPr>
          <p:nvPr>
            <p:ph type="title"/>
          </p:nvPr>
        </p:nvSpPr>
        <p:spPr>
          <a:xfrm>
            <a:off x="763555" y="298382"/>
            <a:ext cx="10515600" cy="1325563"/>
          </a:xfrm>
        </p:spPr>
        <p:txBody>
          <a:bodyPr>
            <a:normAutofit/>
          </a:bodyPr>
          <a:lstStyle/>
          <a:p>
            <a:pPr algn="ctr"/>
            <a:r>
              <a:rPr lang="uk-UA" sz="3200" b="1" dirty="0">
                <a:solidFill>
                  <a:schemeClr val="accent4">
                    <a:lumMod val="50000"/>
                  </a:schemeClr>
                </a:solidFill>
              </a:rPr>
              <a:t>Позачергова атестація</a:t>
            </a:r>
          </a:p>
        </p:txBody>
      </p:sp>
      <p:pic>
        <p:nvPicPr>
          <p:cNvPr id="11" name="Рисунок 10" descr="Зображення, що містить текст, знімок екрана, Шрифт, число&#10;&#10;Автоматично згенерований опис">
            <a:extLst>
              <a:ext uri="{FF2B5EF4-FFF2-40B4-BE49-F238E27FC236}">
                <a16:creationId xmlns:a16="http://schemas.microsoft.com/office/drawing/2014/main" id="{77D7DC1D-67A1-6043-AFFB-8428F9A4C0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0505" y="3079184"/>
            <a:ext cx="4786366" cy="3536302"/>
          </a:xfrm>
          <a:prstGeom prst="rect">
            <a:avLst/>
          </a:prstGeom>
        </p:spPr>
      </p:pic>
      <p:pic>
        <p:nvPicPr>
          <p:cNvPr id="12" name="Рисунок 11"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1F0AF06C-89BE-C5E7-DF56-FB4471DD93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45550" y="4878980"/>
            <a:ext cx="1680638" cy="1680638"/>
          </a:xfrm>
          <a:prstGeom prst="rect">
            <a:avLst/>
          </a:prstGeom>
        </p:spPr>
      </p:pic>
      <p:sp>
        <p:nvSpPr>
          <p:cNvPr id="14" name="TextBox 13">
            <a:extLst>
              <a:ext uri="{FF2B5EF4-FFF2-40B4-BE49-F238E27FC236}">
                <a16:creationId xmlns:a16="http://schemas.microsoft.com/office/drawing/2014/main" id="{E0BBE69F-B3FF-D8E9-B0D8-EC67B66AD585}"/>
              </a:ext>
            </a:extLst>
          </p:cNvPr>
          <p:cNvSpPr txBox="1"/>
          <p:nvPr/>
        </p:nvSpPr>
        <p:spPr>
          <a:xfrm>
            <a:off x="7092508" y="1415930"/>
            <a:ext cx="4335937" cy="2062103"/>
          </a:xfrm>
          <a:prstGeom prst="rect">
            <a:avLst/>
          </a:prstGeom>
          <a:noFill/>
        </p:spPr>
        <p:txBody>
          <a:bodyPr wrap="square">
            <a:spAutoFit/>
          </a:bodyPr>
          <a:lstStyle/>
          <a:p>
            <a:pPr algn="just"/>
            <a:r>
              <a:rPr lang="uk-UA" sz="1600" i="1" dirty="0">
                <a:solidFill>
                  <a:srgbClr val="C00000"/>
                </a:solidFill>
              </a:rPr>
              <a:t>Якщо є обставини, що унеможливлюють діяльність атестаційної комісії або педагогічних працівників, які атестуються, та перешкоджають проведенню атестації, перебіг строків припиняється і відновлюється після усунення цих обставин.</a:t>
            </a:r>
            <a:br>
              <a:rPr lang="uk-UA" sz="1600" i="1" dirty="0">
                <a:solidFill>
                  <a:srgbClr val="C00000"/>
                </a:solidFill>
              </a:rPr>
            </a:br>
            <a:br>
              <a:rPr lang="uk-UA" sz="1600" i="1" dirty="0">
                <a:solidFill>
                  <a:srgbClr val="C00000"/>
                </a:solidFill>
              </a:rPr>
            </a:br>
            <a:endParaRPr lang="uk-UA" sz="1600" i="1" dirty="0">
              <a:solidFill>
                <a:srgbClr val="C00000"/>
              </a:solidFill>
            </a:endParaRPr>
          </a:p>
        </p:txBody>
      </p:sp>
      <p:pic>
        <p:nvPicPr>
          <p:cNvPr id="3" name="Рисунок 2"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844619ED-352F-85BC-96C6-5F29DE4764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0647" y="276429"/>
            <a:ext cx="1139501" cy="1139501"/>
          </a:xfrm>
          <a:prstGeom prst="rect">
            <a:avLst/>
          </a:prstGeom>
        </p:spPr>
      </p:pic>
    </p:spTree>
    <p:extLst>
      <p:ext uri="{BB962C8B-B14F-4D97-AF65-F5344CB8AC3E}">
        <p14:creationId xmlns:p14="http://schemas.microsoft.com/office/powerpoint/2010/main" val="1766581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ображення, що містить рама, Прямокутник, каркас, дзеркало&#10;&#10;Автоматично згенерований опис">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A16FDD50-A4CA-FD70-D73B-C1F6C6799521}"/>
              </a:ext>
            </a:extLst>
          </p:cNvPr>
          <p:cNvSpPr txBox="1"/>
          <p:nvPr/>
        </p:nvSpPr>
        <p:spPr>
          <a:xfrm>
            <a:off x="3050041" y="498326"/>
            <a:ext cx="7269324" cy="1077218"/>
          </a:xfrm>
          <a:prstGeom prst="rect">
            <a:avLst/>
          </a:prstGeom>
          <a:noFill/>
        </p:spPr>
        <p:txBody>
          <a:bodyPr wrap="square">
            <a:spAutoFit/>
          </a:bodyPr>
          <a:lstStyle/>
          <a:p>
            <a:r>
              <a:rPr lang="ru-RU" sz="2800" b="1" dirty="0" err="1">
                <a:solidFill>
                  <a:schemeClr val="accent4">
                    <a:lumMod val="50000"/>
                  </a:schemeClr>
                </a:solidFill>
              </a:rPr>
              <a:t>Подання</a:t>
            </a:r>
            <a:r>
              <a:rPr lang="ru-RU" sz="2800" b="1" dirty="0">
                <a:solidFill>
                  <a:schemeClr val="accent4">
                    <a:lumMod val="50000"/>
                  </a:schemeClr>
                </a:solidFill>
              </a:rPr>
              <a:t> </a:t>
            </a:r>
            <a:r>
              <a:rPr lang="ru-RU" sz="2800" b="1" dirty="0" err="1">
                <a:solidFill>
                  <a:schemeClr val="accent4">
                    <a:lumMod val="50000"/>
                  </a:schemeClr>
                </a:solidFill>
              </a:rPr>
              <a:t>документів</a:t>
            </a:r>
            <a:r>
              <a:rPr lang="ru-RU" sz="2800" b="1" dirty="0">
                <a:solidFill>
                  <a:schemeClr val="accent4">
                    <a:lumMod val="50000"/>
                  </a:schemeClr>
                </a:solidFill>
              </a:rPr>
              <a:t> </a:t>
            </a:r>
            <a:r>
              <a:rPr lang="ru-RU" sz="2800" b="1" dirty="0" err="1">
                <a:solidFill>
                  <a:schemeClr val="accent4">
                    <a:lumMod val="50000"/>
                  </a:schemeClr>
                </a:solidFill>
              </a:rPr>
              <a:t>педпрацівником</a:t>
            </a:r>
            <a:br>
              <a:rPr lang="ru-RU" dirty="0"/>
            </a:br>
            <a:br>
              <a:rPr lang="ru-RU" dirty="0"/>
            </a:br>
            <a:endParaRPr lang="uk-UA" dirty="0"/>
          </a:p>
        </p:txBody>
      </p:sp>
      <p:sp>
        <p:nvSpPr>
          <p:cNvPr id="9" name="TextBox 8">
            <a:extLst>
              <a:ext uri="{FF2B5EF4-FFF2-40B4-BE49-F238E27FC236}">
                <a16:creationId xmlns:a16="http://schemas.microsoft.com/office/drawing/2014/main" id="{1CA7A9D3-C06D-6C1F-BC40-7EEFA6A41CE8}"/>
              </a:ext>
            </a:extLst>
          </p:cNvPr>
          <p:cNvSpPr txBox="1"/>
          <p:nvPr/>
        </p:nvSpPr>
        <p:spPr>
          <a:xfrm>
            <a:off x="2507941" y="1348110"/>
            <a:ext cx="7915275" cy="2308324"/>
          </a:xfrm>
          <a:prstGeom prst="rect">
            <a:avLst/>
          </a:prstGeom>
          <a:noFill/>
        </p:spPr>
        <p:txBody>
          <a:bodyPr wrap="square">
            <a:spAutoFit/>
          </a:bodyPr>
          <a:lstStyle/>
          <a:p>
            <a:pPr algn="just"/>
            <a:r>
              <a:rPr lang="uk-UA" b="1" dirty="0">
                <a:solidFill>
                  <a:srgbClr val="C00000"/>
                </a:solidFill>
              </a:rPr>
              <a:t>Протягом п’яти робочих днів </a:t>
            </a:r>
            <a:r>
              <a:rPr lang="uk-UA" dirty="0"/>
              <a:t>з дня оприлюднення інформації педагогічний працівник, який атестується, може подати до атестаційної комісії документи, що, на його думку, свідчать </a:t>
            </a:r>
            <a:r>
              <a:rPr lang="uk-UA" b="1" dirty="0">
                <a:solidFill>
                  <a:srgbClr val="C00000"/>
                </a:solidFill>
              </a:rPr>
              <a:t>про педагогічну майстерність та/або професійні досягнення. </a:t>
            </a:r>
          </a:p>
          <a:p>
            <a:pPr algn="just"/>
            <a:r>
              <a:rPr lang="uk-UA" dirty="0"/>
              <a:t>Педагогічний працівник, який атестується, може подати до відповідної атестаційної комісії </a:t>
            </a:r>
            <a:r>
              <a:rPr lang="uk-UA" b="1" u="sng" dirty="0"/>
              <a:t>документи в паперовій або електрон­ній формі.</a:t>
            </a:r>
            <a:br>
              <a:rPr lang="uk-UA" b="1" u="sng" dirty="0"/>
            </a:br>
            <a:br>
              <a:rPr lang="uk-UA" dirty="0"/>
            </a:br>
            <a:endParaRPr lang="uk-UA" dirty="0"/>
          </a:p>
        </p:txBody>
      </p:sp>
      <p:graphicFrame>
        <p:nvGraphicFramePr>
          <p:cNvPr id="13" name="TextBox 10">
            <a:extLst>
              <a:ext uri="{FF2B5EF4-FFF2-40B4-BE49-F238E27FC236}">
                <a16:creationId xmlns:a16="http://schemas.microsoft.com/office/drawing/2014/main" id="{466EBA16-DB97-1548-F921-9D86F611D1C5}"/>
              </a:ext>
            </a:extLst>
          </p:cNvPr>
          <p:cNvGraphicFramePr/>
          <p:nvPr>
            <p:extLst>
              <p:ext uri="{D42A27DB-BD31-4B8C-83A1-F6EECF244321}">
                <p14:modId xmlns:p14="http://schemas.microsoft.com/office/powerpoint/2010/main" val="226128007"/>
              </p:ext>
            </p:extLst>
          </p:nvPr>
        </p:nvGraphicFramePr>
        <p:xfrm>
          <a:off x="3256238" y="3429000"/>
          <a:ext cx="7502880" cy="3228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Рисунок 2"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7D727AF5-7C3B-532C-8CFA-077F44A73A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9283" y="305828"/>
            <a:ext cx="1139501" cy="1139501"/>
          </a:xfrm>
          <a:prstGeom prst="rect">
            <a:avLst/>
          </a:prstGeom>
        </p:spPr>
      </p:pic>
      <p:pic>
        <p:nvPicPr>
          <p:cNvPr id="4" name="Рисунок 3"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750B2FBD-ACA3-F814-3A28-3BEAD6B63C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69894" y="3352983"/>
            <a:ext cx="1029478" cy="1029478"/>
          </a:xfrm>
          <a:prstGeom prst="rect">
            <a:avLst/>
          </a:prstGeom>
        </p:spPr>
      </p:pic>
      <p:pic>
        <p:nvPicPr>
          <p:cNvPr id="5" name="Рисунок 4"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C40B2E09-9733-A2CD-C788-43DBF1F64A0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76654" y="5265088"/>
            <a:ext cx="1029478" cy="1029478"/>
          </a:xfrm>
          <a:prstGeom prst="rect">
            <a:avLst/>
          </a:prstGeom>
        </p:spPr>
      </p:pic>
    </p:spTree>
    <p:extLst>
      <p:ext uri="{BB962C8B-B14F-4D97-AF65-F5344CB8AC3E}">
        <p14:creationId xmlns:p14="http://schemas.microsoft.com/office/powerpoint/2010/main" val="1789380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33E3D9C-412C-156C-0711-90FBE82457A4}"/>
              </a:ext>
            </a:extLst>
          </p:cNvPr>
          <p:cNvSpPr txBox="1"/>
          <p:nvPr/>
        </p:nvSpPr>
        <p:spPr>
          <a:xfrm>
            <a:off x="1444106" y="2039766"/>
            <a:ext cx="9866346" cy="1569660"/>
          </a:xfrm>
          <a:prstGeom prst="rect">
            <a:avLst/>
          </a:prstGeom>
          <a:noFill/>
        </p:spPr>
        <p:txBody>
          <a:bodyPr wrap="square">
            <a:spAutoFit/>
          </a:bodyPr>
          <a:lstStyle/>
          <a:p>
            <a:pPr algn="ctr"/>
            <a:r>
              <a:rPr lang="uk-UA" sz="2400" b="1" dirty="0"/>
              <a:t>Забороняється безпідставно відмовляти педагогічному працівнику в прийнятті документів, які відповідають вимогам.</a:t>
            </a:r>
            <a:br>
              <a:rPr lang="uk-UA" sz="2400" b="1" dirty="0"/>
            </a:br>
            <a:br>
              <a:rPr lang="uk-UA" sz="2400" b="1" dirty="0"/>
            </a:br>
            <a:endParaRPr lang="uk-UA" sz="2400" b="1" dirty="0"/>
          </a:p>
        </p:txBody>
      </p:sp>
      <p:sp>
        <p:nvSpPr>
          <p:cNvPr id="8" name="TextBox 7">
            <a:extLst>
              <a:ext uri="{FF2B5EF4-FFF2-40B4-BE49-F238E27FC236}">
                <a16:creationId xmlns:a16="http://schemas.microsoft.com/office/drawing/2014/main" id="{8765D33A-DB99-53C4-E8B5-4B39C3704BDE}"/>
              </a:ext>
            </a:extLst>
          </p:cNvPr>
          <p:cNvSpPr txBox="1"/>
          <p:nvPr/>
        </p:nvSpPr>
        <p:spPr>
          <a:xfrm>
            <a:off x="1481236" y="3063739"/>
            <a:ext cx="9792087" cy="3108543"/>
          </a:xfrm>
          <a:prstGeom prst="rect">
            <a:avLst/>
          </a:prstGeom>
          <a:noFill/>
        </p:spPr>
        <p:txBody>
          <a:bodyPr wrap="square">
            <a:spAutoFit/>
          </a:bodyPr>
          <a:lstStyle/>
          <a:p>
            <a:pPr algn="just"/>
            <a:r>
              <a:rPr lang="uk-UA" sz="2800" dirty="0"/>
              <a:t> Атестаційна комісія розглядає документи педагогічних працівників, які атестуються, за потреби перевіряє їхню достовірність, а також оцінює професійні компетентності педагогічного працівника з урахуванням його посадових обов’язків і вимог професійного стандарту (за наявності).</a:t>
            </a:r>
            <a:br>
              <a:rPr lang="uk-UA" sz="2800" dirty="0"/>
            </a:br>
            <a:br>
              <a:rPr lang="uk-UA" sz="2800" dirty="0"/>
            </a:br>
            <a:endParaRPr lang="uk-UA" sz="2800" dirty="0"/>
          </a:p>
        </p:txBody>
      </p:sp>
      <p:sp>
        <p:nvSpPr>
          <p:cNvPr id="4" name="TextBox 3">
            <a:extLst>
              <a:ext uri="{FF2B5EF4-FFF2-40B4-BE49-F238E27FC236}">
                <a16:creationId xmlns:a16="http://schemas.microsoft.com/office/drawing/2014/main" id="{B9860869-ECFB-6455-C323-5975C6BF23B2}"/>
              </a:ext>
            </a:extLst>
          </p:cNvPr>
          <p:cNvSpPr txBox="1"/>
          <p:nvPr/>
        </p:nvSpPr>
        <p:spPr>
          <a:xfrm>
            <a:off x="2562226" y="685718"/>
            <a:ext cx="8191500" cy="954107"/>
          </a:xfrm>
          <a:prstGeom prst="rect">
            <a:avLst/>
          </a:prstGeom>
          <a:noFill/>
        </p:spPr>
        <p:txBody>
          <a:bodyPr wrap="square">
            <a:spAutoFit/>
          </a:bodyPr>
          <a:lstStyle/>
          <a:p>
            <a:r>
              <a:rPr lang="uk-UA" sz="2800" b="1" dirty="0">
                <a:solidFill>
                  <a:schemeClr val="accent4">
                    <a:lumMod val="50000"/>
                  </a:schemeClr>
                </a:solidFill>
              </a:rPr>
              <a:t>Документи, подані до атестаційної комісії, реєструє секретар атестаційної комісії</a:t>
            </a:r>
          </a:p>
        </p:txBody>
      </p:sp>
      <p:pic>
        <p:nvPicPr>
          <p:cNvPr id="5" name="Рисунок 4"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FD71817D-12F4-F3C3-8FBC-D3ADD8EAEE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811" y="566146"/>
            <a:ext cx="1193250" cy="1193250"/>
          </a:xfrm>
          <a:prstGeom prst="rect">
            <a:avLst/>
          </a:prstGeom>
        </p:spPr>
      </p:pic>
      <p:pic>
        <p:nvPicPr>
          <p:cNvPr id="7" name="Рисунок 6"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11B8CABD-791F-2C19-EED8-1983A0728B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03572" y="5491608"/>
            <a:ext cx="1139501" cy="1139501"/>
          </a:xfrm>
          <a:prstGeom prst="rect">
            <a:avLst/>
          </a:prstGeom>
        </p:spPr>
      </p:pic>
    </p:spTree>
    <p:extLst>
      <p:ext uri="{BB962C8B-B14F-4D97-AF65-F5344CB8AC3E}">
        <p14:creationId xmlns:p14="http://schemas.microsoft.com/office/powerpoint/2010/main" val="1258221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3308F81-05A6-637E-9355-5CB9EF14D8C2}"/>
              </a:ext>
            </a:extLst>
          </p:cNvPr>
          <p:cNvSpPr txBox="1"/>
          <p:nvPr/>
        </p:nvSpPr>
        <p:spPr>
          <a:xfrm>
            <a:off x="1555878" y="636428"/>
            <a:ext cx="9594203" cy="3354765"/>
          </a:xfrm>
          <a:prstGeom prst="rect">
            <a:avLst/>
          </a:prstGeom>
          <a:noFill/>
        </p:spPr>
        <p:txBody>
          <a:bodyPr wrap="square">
            <a:spAutoFit/>
          </a:bodyPr>
          <a:lstStyle/>
          <a:p>
            <a:r>
              <a:rPr lang="uk-UA" sz="2800" b="1" dirty="0">
                <a:solidFill>
                  <a:schemeClr val="accent4">
                    <a:lumMod val="50000"/>
                  </a:schemeClr>
                </a:solidFill>
              </a:rPr>
              <a:t>Вивчення діяльності педагога в </a:t>
            </a:r>
            <a:r>
              <a:rPr lang="uk-UA" sz="2800" b="1" dirty="0" err="1">
                <a:solidFill>
                  <a:schemeClr val="accent4">
                    <a:lumMod val="50000"/>
                  </a:schemeClr>
                </a:solidFill>
              </a:rPr>
              <a:t>міжатестаційний</a:t>
            </a:r>
            <a:r>
              <a:rPr lang="uk-UA" sz="2800" b="1" dirty="0">
                <a:solidFill>
                  <a:schemeClr val="accent4">
                    <a:lumMod val="50000"/>
                  </a:schemeClr>
                </a:solidFill>
              </a:rPr>
              <a:t> період</a:t>
            </a:r>
          </a:p>
          <a:p>
            <a:r>
              <a:rPr lang="uk-UA" sz="2800" b="1" dirty="0">
                <a:solidFill>
                  <a:schemeClr val="accent4">
                    <a:lumMod val="50000"/>
                  </a:schemeClr>
                </a:solidFill>
              </a:rPr>
              <a:t> </a:t>
            </a:r>
          </a:p>
          <a:p>
            <a:pPr algn="just"/>
            <a:r>
              <a:rPr lang="uk-UA" sz="2000" dirty="0"/>
              <a:t>Для належного оцінювання професійних </a:t>
            </a:r>
            <a:r>
              <a:rPr lang="uk-UA" sz="2000" dirty="0" err="1"/>
              <a:t>компетентностей</a:t>
            </a:r>
            <a:r>
              <a:rPr lang="uk-UA" sz="2000" dirty="0"/>
              <a:t> педагогічного працівника атестаційна комісія може прийняти рішення про вивчення практичного досвіду його роботи. </a:t>
            </a:r>
          </a:p>
          <a:p>
            <a:pPr algn="just"/>
            <a:r>
              <a:rPr lang="uk-UA" sz="2000" dirty="0"/>
              <a:t>У такому випадку атестаційна комісія має визначити </a:t>
            </a:r>
            <a:r>
              <a:rPr lang="uk-UA" sz="2000" b="1" dirty="0">
                <a:solidFill>
                  <a:srgbClr val="C00000"/>
                </a:solidFill>
              </a:rPr>
              <a:t>зі складу членів атестаційної комісії членів, </a:t>
            </a:r>
            <a:r>
              <a:rPr lang="uk-UA" sz="2000" dirty="0"/>
              <a:t>які аналізуватимуть практичний досвід роботи педагогічного працівника, а також затвердити графік заходів з його проведення.</a:t>
            </a:r>
            <a:br>
              <a:rPr lang="uk-UA" sz="2000" dirty="0"/>
            </a:br>
            <a:br>
              <a:rPr lang="uk-UA" dirty="0"/>
            </a:br>
            <a:endParaRPr lang="uk-UA" dirty="0"/>
          </a:p>
        </p:txBody>
      </p:sp>
      <p:sp>
        <p:nvSpPr>
          <p:cNvPr id="7" name="TextBox 6">
            <a:extLst>
              <a:ext uri="{FF2B5EF4-FFF2-40B4-BE49-F238E27FC236}">
                <a16:creationId xmlns:a16="http://schemas.microsoft.com/office/drawing/2014/main" id="{9F8D1748-F4B0-A4B8-EEA0-4ED4976130AA}"/>
              </a:ext>
            </a:extLst>
          </p:cNvPr>
          <p:cNvSpPr txBox="1"/>
          <p:nvPr/>
        </p:nvSpPr>
        <p:spPr>
          <a:xfrm>
            <a:off x="3454659" y="3636249"/>
            <a:ext cx="7695421" cy="2554545"/>
          </a:xfrm>
          <a:prstGeom prst="rect">
            <a:avLst/>
          </a:prstGeom>
          <a:noFill/>
        </p:spPr>
        <p:txBody>
          <a:bodyPr wrap="square">
            <a:spAutoFit/>
          </a:bodyPr>
          <a:lstStyle/>
          <a:p>
            <a:pPr algn="just"/>
            <a:r>
              <a:rPr lang="uk-UA" sz="2000" b="1" dirty="0">
                <a:solidFill>
                  <a:srgbClr val="C00000"/>
                </a:solidFill>
              </a:rPr>
              <a:t>Зверніть увагу на те, що змінили вимоги щодо вивчення практичного досвіду педагога. </a:t>
            </a:r>
          </a:p>
          <a:p>
            <a:pPr algn="just"/>
            <a:r>
              <a:rPr lang="uk-UA" sz="2000" dirty="0"/>
              <a:t>Якщо раніше атестаційна комісія обов’язково мала відвідувати заняття, </a:t>
            </a:r>
            <a:r>
              <a:rPr lang="uk-UA" sz="2000" dirty="0" err="1"/>
              <a:t>уроки</a:t>
            </a:r>
            <a:r>
              <a:rPr lang="uk-UA" sz="2000" dirty="0"/>
              <a:t>, позаурочні заходи педагога, який атестується, </a:t>
            </a:r>
            <a:r>
              <a:rPr lang="uk-UA" sz="2000" b="1" u="sng" dirty="0"/>
              <a:t>то тепер, якщо немає питань до педагогічної діяльності працівника, то достатньо тих документів, які він подав до атестаційної комісії.</a:t>
            </a:r>
            <a:br>
              <a:rPr lang="uk-UA" sz="2000" b="1" u="sng" dirty="0"/>
            </a:br>
            <a:br>
              <a:rPr lang="uk-UA" sz="2000" b="1" u="sng" dirty="0"/>
            </a:br>
            <a:endParaRPr lang="uk-UA" sz="2000" b="1" u="sng" dirty="0"/>
          </a:p>
        </p:txBody>
      </p:sp>
      <p:pic>
        <p:nvPicPr>
          <p:cNvPr id="3" name="Рисунок 2"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FF731E87-2BF3-8A7A-CC51-E8A675F971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6116" y="3774633"/>
            <a:ext cx="1517634" cy="1517634"/>
          </a:xfrm>
          <a:prstGeom prst="rect">
            <a:avLst/>
          </a:prstGeom>
        </p:spPr>
      </p:pic>
      <p:pic>
        <p:nvPicPr>
          <p:cNvPr id="4" name="Рисунок 3"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C25E9787-256A-5FCA-0CA0-5DA933A419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8975" y="5630089"/>
            <a:ext cx="991764" cy="991764"/>
          </a:xfrm>
          <a:prstGeom prst="rect">
            <a:avLst/>
          </a:prstGeom>
        </p:spPr>
      </p:pic>
    </p:spTree>
    <p:extLst>
      <p:ext uri="{BB962C8B-B14F-4D97-AF65-F5344CB8AC3E}">
        <p14:creationId xmlns:p14="http://schemas.microsoft.com/office/powerpoint/2010/main" val="4048476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4" name="Rectangle 1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rotWithShape="1">
          <a:blip r:embed="rId2">
            <a:extLst>
              <a:ext uri="{28A0092B-C50C-407E-A947-70E740481C1C}">
                <a14:useLocalDpi xmlns:a14="http://schemas.microsoft.com/office/drawing/2010/main" val="0"/>
              </a:ext>
            </a:extLst>
          </a:blip>
          <a:srcRect l="16061" r="17197"/>
          <a:stretch/>
        </p:blipFill>
        <p:spPr>
          <a:xfrm>
            <a:off x="6096000" y="1"/>
            <a:ext cx="6102825" cy="6858000"/>
          </a:xfrm>
          <a:prstGeom prst="rect">
            <a:avLst/>
          </a:prstGeom>
        </p:spPr>
      </p:pic>
      <p:graphicFrame>
        <p:nvGraphicFramePr>
          <p:cNvPr id="7" name="TextBox 4">
            <a:extLst>
              <a:ext uri="{FF2B5EF4-FFF2-40B4-BE49-F238E27FC236}">
                <a16:creationId xmlns:a16="http://schemas.microsoft.com/office/drawing/2014/main" id="{3A00B9C5-37BA-1A94-6717-34B823E32493}"/>
              </a:ext>
            </a:extLst>
          </p:cNvPr>
          <p:cNvGraphicFramePr/>
          <p:nvPr>
            <p:extLst>
              <p:ext uri="{D42A27DB-BD31-4B8C-83A1-F6EECF244321}">
                <p14:modId xmlns:p14="http://schemas.microsoft.com/office/powerpoint/2010/main" val="3966343171"/>
              </p:ext>
            </p:extLst>
          </p:nvPr>
        </p:nvGraphicFramePr>
        <p:xfrm>
          <a:off x="247649" y="123826"/>
          <a:ext cx="7820025" cy="6448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Рисунок 2"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E0C9864A-7E7A-C202-7B05-6985A9BC5C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70095" y="1525360"/>
            <a:ext cx="2655968" cy="2655968"/>
          </a:xfrm>
          <a:prstGeom prst="rect">
            <a:avLst/>
          </a:prstGeom>
        </p:spPr>
      </p:pic>
      <p:pic>
        <p:nvPicPr>
          <p:cNvPr id="4" name="Рисунок 3"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C36AB5B3-58EB-74DC-4309-9C98D4889EE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200234" y="5580486"/>
            <a:ext cx="991764" cy="991764"/>
          </a:xfrm>
          <a:prstGeom prst="rect">
            <a:avLst/>
          </a:prstGeom>
        </p:spPr>
      </p:pic>
    </p:spTree>
    <p:extLst>
      <p:ext uri="{BB962C8B-B14F-4D97-AF65-F5344CB8AC3E}">
        <p14:creationId xmlns:p14="http://schemas.microsoft.com/office/powerpoint/2010/main" val="4590662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E61BC60-9C4C-6C7E-63E4-2CA1D38A8AD6}"/>
              </a:ext>
            </a:extLst>
          </p:cNvPr>
          <p:cNvSpPr txBox="1"/>
          <p:nvPr/>
        </p:nvSpPr>
        <p:spPr>
          <a:xfrm>
            <a:off x="839755" y="457997"/>
            <a:ext cx="10133045" cy="3293209"/>
          </a:xfrm>
          <a:prstGeom prst="rect">
            <a:avLst/>
          </a:prstGeom>
          <a:noFill/>
        </p:spPr>
        <p:txBody>
          <a:bodyPr wrap="square">
            <a:spAutoFit/>
          </a:bodyPr>
          <a:lstStyle/>
          <a:p>
            <a:r>
              <a:rPr lang="uk-UA" sz="3200" b="1" dirty="0">
                <a:solidFill>
                  <a:schemeClr val="accent4">
                    <a:lumMod val="50000"/>
                  </a:schemeClr>
                </a:solidFill>
              </a:rPr>
              <a:t>                             Атестаційні документи </a:t>
            </a:r>
          </a:p>
          <a:p>
            <a:endParaRPr lang="uk-UA" sz="3200" b="1" dirty="0"/>
          </a:p>
          <a:p>
            <a:r>
              <a:rPr lang="uk-UA" dirty="0"/>
              <a:t>Засідання атестаційної комісії оформлюються протоколом за формою, наведеною в </a:t>
            </a:r>
            <a:r>
              <a:rPr lang="uk-UA" u="sng" dirty="0">
                <a:solidFill>
                  <a:srgbClr val="0070C0"/>
                </a:solidFill>
              </a:rPr>
              <a:t>Додатку 2 </a:t>
            </a:r>
            <a:r>
              <a:rPr lang="uk-UA" dirty="0"/>
              <a:t>до Положення. </a:t>
            </a:r>
          </a:p>
          <a:p>
            <a:r>
              <a:rPr lang="uk-UA" dirty="0"/>
              <a:t>На підставі рішення атестаційної комісії секретар оформляє атестаційний лист за формою згідно з </a:t>
            </a:r>
            <a:r>
              <a:rPr lang="uk-UA" u="sng" dirty="0">
                <a:solidFill>
                  <a:srgbClr val="0070C0"/>
                </a:solidFill>
              </a:rPr>
              <a:t>Додатком 3 </a:t>
            </a:r>
          </a:p>
          <a:p>
            <a:r>
              <a:rPr lang="uk-UA" dirty="0"/>
              <a:t>Положення, у якому фіксується результат атестації </a:t>
            </a:r>
          </a:p>
          <a:p>
            <a:r>
              <a:rPr lang="uk-UA" dirty="0"/>
              <a:t>педагогічного працівника.</a:t>
            </a:r>
            <a:br>
              <a:rPr lang="uk-UA" dirty="0"/>
            </a:br>
            <a:br>
              <a:rPr lang="uk-UA" dirty="0"/>
            </a:br>
            <a:endParaRPr lang="uk-UA" dirty="0"/>
          </a:p>
        </p:txBody>
      </p:sp>
      <p:pic>
        <p:nvPicPr>
          <p:cNvPr id="6" name="Рисунок 5" descr="Зображення, що містить текст, знімок екрана, документ, Шрифт&#10;&#10;Автоматично згенерований опис">
            <a:extLst>
              <a:ext uri="{FF2B5EF4-FFF2-40B4-BE49-F238E27FC236}">
                <a16:creationId xmlns:a16="http://schemas.microsoft.com/office/drawing/2014/main" id="{957254E2-A4F6-AA10-4805-E1DBF2E8C4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3341" y="2386737"/>
            <a:ext cx="5724951" cy="4189128"/>
          </a:xfrm>
          <a:prstGeom prst="rect">
            <a:avLst/>
          </a:prstGeom>
        </p:spPr>
      </p:pic>
      <p:sp>
        <p:nvSpPr>
          <p:cNvPr id="8" name="TextBox 7">
            <a:extLst>
              <a:ext uri="{FF2B5EF4-FFF2-40B4-BE49-F238E27FC236}">
                <a16:creationId xmlns:a16="http://schemas.microsoft.com/office/drawing/2014/main" id="{D9891905-7ED4-1504-A97B-533BA54BC723}"/>
              </a:ext>
            </a:extLst>
          </p:cNvPr>
          <p:cNvSpPr txBox="1"/>
          <p:nvPr/>
        </p:nvSpPr>
        <p:spPr>
          <a:xfrm>
            <a:off x="1424473" y="3188639"/>
            <a:ext cx="4767943" cy="3108543"/>
          </a:xfrm>
          <a:prstGeom prst="rect">
            <a:avLst/>
          </a:prstGeom>
          <a:noFill/>
        </p:spPr>
        <p:txBody>
          <a:bodyPr wrap="square">
            <a:spAutoFit/>
          </a:bodyPr>
          <a:lstStyle/>
          <a:p>
            <a:pPr algn="ctr"/>
            <a:r>
              <a:rPr lang="uk-UA" sz="2000" b="1" dirty="0"/>
              <a:t>У разі одночасної атестації педагогічного працівника з двох і більше навчальних предметів (інтегрованих курсів, дисциплін), </a:t>
            </a:r>
            <a:r>
              <a:rPr lang="uk-UA" sz="2000" b="1" dirty="0">
                <a:solidFill>
                  <a:srgbClr val="C00000"/>
                </a:solidFill>
              </a:rPr>
              <a:t>видають один атестаційний лист, що має містити інформацію про результати атестації за кожним із таких навчальних предметів (інтегрованих курсів, дисциплін).</a:t>
            </a:r>
            <a:br>
              <a:rPr lang="uk-UA" dirty="0"/>
            </a:br>
            <a:br>
              <a:rPr lang="uk-UA" dirty="0"/>
            </a:br>
            <a:endParaRPr lang="uk-UA" dirty="0"/>
          </a:p>
        </p:txBody>
      </p:sp>
      <p:pic>
        <p:nvPicPr>
          <p:cNvPr id="3" name="Рисунок 2"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C4DC4731-D7A1-3F08-837F-5925481B72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5053" y="5452370"/>
            <a:ext cx="1029478" cy="1029478"/>
          </a:xfrm>
          <a:prstGeom prst="rect">
            <a:avLst/>
          </a:prstGeom>
        </p:spPr>
      </p:pic>
      <p:pic>
        <p:nvPicPr>
          <p:cNvPr id="5" name="Рисунок 4"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5C7F5503-B2FB-0160-27E5-1288ED1858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39664" y="282135"/>
            <a:ext cx="991764" cy="991764"/>
          </a:xfrm>
          <a:prstGeom prst="rect">
            <a:avLst/>
          </a:prstGeom>
        </p:spPr>
      </p:pic>
    </p:spTree>
    <p:extLst>
      <p:ext uri="{BB962C8B-B14F-4D97-AF65-F5344CB8AC3E}">
        <p14:creationId xmlns:p14="http://schemas.microsoft.com/office/powerpoint/2010/main" val="10023547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F6EB506-5E2C-66CF-9590-F6386FDA31AB}"/>
              </a:ext>
            </a:extLst>
          </p:cNvPr>
          <p:cNvSpPr txBox="1"/>
          <p:nvPr/>
        </p:nvSpPr>
        <p:spPr>
          <a:xfrm>
            <a:off x="1091681" y="631506"/>
            <a:ext cx="10459617" cy="4124206"/>
          </a:xfrm>
          <a:prstGeom prst="rect">
            <a:avLst/>
          </a:prstGeom>
          <a:noFill/>
        </p:spPr>
        <p:txBody>
          <a:bodyPr wrap="square">
            <a:spAutoFit/>
          </a:bodyPr>
          <a:lstStyle/>
          <a:p>
            <a:pPr algn="ctr"/>
            <a:r>
              <a:rPr lang="uk-UA" sz="2800" b="1" dirty="0">
                <a:solidFill>
                  <a:schemeClr val="accent4">
                    <a:lumMod val="50000"/>
                  </a:schemeClr>
                </a:solidFill>
              </a:rPr>
              <a:t>Оформлення атестаційного листа</a:t>
            </a:r>
          </a:p>
          <a:p>
            <a:endParaRPr lang="uk-UA" dirty="0"/>
          </a:p>
          <a:p>
            <a:r>
              <a:rPr lang="uk-UA" dirty="0"/>
              <a:t>Атестаційний лист оформляється у двох примірниках, які </a:t>
            </a:r>
            <a:r>
              <a:rPr lang="uk-UA" b="1" dirty="0">
                <a:solidFill>
                  <a:srgbClr val="C00000"/>
                </a:solidFill>
              </a:rPr>
              <a:t>підписують голова (головуючий на засіданні) атестаційної комісії та секретар.</a:t>
            </a:r>
          </a:p>
          <a:p>
            <a:r>
              <a:rPr lang="uk-UA" dirty="0"/>
              <a:t> </a:t>
            </a:r>
            <a:r>
              <a:rPr lang="uk-UA" b="1" u="sng" dirty="0"/>
              <a:t>Перший примірник </a:t>
            </a:r>
            <a:r>
              <a:rPr lang="uk-UA" dirty="0"/>
              <a:t>атестаційного листа </a:t>
            </a:r>
            <a:r>
              <a:rPr lang="uk-UA" b="1" dirty="0">
                <a:solidFill>
                  <a:srgbClr val="C00000"/>
                </a:solidFill>
              </a:rPr>
              <a:t>упродовж трьох робочих днів </a:t>
            </a:r>
            <a:r>
              <a:rPr lang="uk-UA" dirty="0"/>
              <a:t>з дати прийняття відповідного рішення атестаційної комісії видають педагогічному працівнику під підпис та/або надсилають у сканованому вигляді на його електронну адресу (з підтвердженням отримання). </a:t>
            </a:r>
          </a:p>
          <a:p>
            <a:r>
              <a:rPr lang="uk-UA" b="1" u="sng" dirty="0"/>
              <a:t>Другий примірник </a:t>
            </a:r>
            <a:r>
              <a:rPr lang="uk-UA" dirty="0"/>
              <a:t>— додається до його особової справи.</a:t>
            </a:r>
          </a:p>
          <a:p>
            <a:r>
              <a:rPr lang="uk-UA" dirty="0"/>
              <a:t> Педагогічний працівник з власної ініціативи може особисто отримати свій примірник атестаційного листа у секретаря відповідної атестаційної комісії під підпис. </a:t>
            </a:r>
          </a:p>
          <a:p>
            <a:r>
              <a:rPr lang="uk-UA" dirty="0"/>
              <a:t>Також за заявою педагогічного працівника оригінал атестаційного листа можна відправити поштою з повідомленням про вручення.</a:t>
            </a:r>
            <a:br>
              <a:rPr lang="uk-UA" dirty="0"/>
            </a:br>
            <a:br>
              <a:rPr lang="uk-UA" dirty="0"/>
            </a:br>
            <a:endParaRPr lang="uk-UA" dirty="0"/>
          </a:p>
        </p:txBody>
      </p:sp>
      <p:sp>
        <p:nvSpPr>
          <p:cNvPr id="6" name="TextBox 5">
            <a:extLst>
              <a:ext uri="{FF2B5EF4-FFF2-40B4-BE49-F238E27FC236}">
                <a16:creationId xmlns:a16="http://schemas.microsoft.com/office/drawing/2014/main" id="{E40B36A1-9AD5-1A01-1361-2B2C355FFFE6}"/>
              </a:ext>
            </a:extLst>
          </p:cNvPr>
          <p:cNvSpPr txBox="1"/>
          <p:nvPr/>
        </p:nvSpPr>
        <p:spPr>
          <a:xfrm>
            <a:off x="3138585" y="4393288"/>
            <a:ext cx="7957457" cy="1754326"/>
          </a:xfrm>
          <a:prstGeom prst="rect">
            <a:avLst/>
          </a:prstGeom>
          <a:noFill/>
        </p:spPr>
        <p:txBody>
          <a:bodyPr wrap="square">
            <a:spAutoFit/>
          </a:bodyPr>
          <a:lstStyle/>
          <a:p>
            <a:pPr algn="just"/>
            <a:r>
              <a:rPr lang="uk-UA" i="1" dirty="0">
                <a:solidFill>
                  <a:srgbClr val="C00000"/>
                </a:solidFill>
              </a:rPr>
              <a:t>Зверніть увагу на те, що спростили норму щодо підписання протоколу та атестаційних листів. Обидва документи за новим Положенням </a:t>
            </a:r>
            <a:r>
              <a:rPr lang="uk-UA" b="1" i="1" u="sng" dirty="0">
                <a:solidFill>
                  <a:srgbClr val="C00000"/>
                </a:solidFill>
              </a:rPr>
              <a:t>мають підписувати лише голова та секретар атестаційної комісії.</a:t>
            </a:r>
            <a:r>
              <a:rPr lang="uk-UA" i="1" dirty="0">
                <a:solidFill>
                  <a:srgbClr val="C00000"/>
                </a:solidFill>
              </a:rPr>
              <a:t> Раніше була норма, що ці документи підписували всі члени атестаційної комісії.</a:t>
            </a:r>
            <a:br>
              <a:rPr lang="uk-UA" i="1" dirty="0">
                <a:solidFill>
                  <a:srgbClr val="C00000"/>
                </a:solidFill>
              </a:rPr>
            </a:br>
            <a:br>
              <a:rPr lang="uk-UA" dirty="0"/>
            </a:br>
            <a:endParaRPr lang="uk-UA" dirty="0"/>
          </a:p>
        </p:txBody>
      </p:sp>
      <p:pic>
        <p:nvPicPr>
          <p:cNvPr id="3" name="Рисунок 2"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FB188409-AB60-3F3B-0170-A0351B9855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8006" y="4357740"/>
            <a:ext cx="1029478" cy="1029478"/>
          </a:xfrm>
          <a:prstGeom prst="rect">
            <a:avLst/>
          </a:prstGeom>
        </p:spPr>
      </p:pic>
      <p:pic>
        <p:nvPicPr>
          <p:cNvPr id="5" name="Рисунок 4"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3ED92FC6-CEF4-9E71-02E7-2B843B1AD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62914" y="0"/>
            <a:ext cx="991764" cy="991764"/>
          </a:xfrm>
          <a:prstGeom prst="rect">
            <a:avLst/>
          </a:prstGeom>
        </p:spPr>
      </p:pic>
    </p:spTree>
    <p:extLst>
      <p:ext uri="{BB962C8B-B14F-4D97-AF65-F5344CB8AC3E}">
        <p14:creationId xmlns:p14="http://schemas.microsoft.com/office/powerpoint/2010/main" val="746880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62" y="-3000"/>
            <a:ext cx="12150337" cy="6858000"/>
          </a:xfrm>
          <a:prstGeom prst="rect">
            <a:avLst/>
          </a:prstGeom>
        </p:spPr>
      </p:pic>
      <p:sp>
        <p:nvSpPr>
          <p:cNvPr id="4" name="TextBox 3">
            <a:extLst>
              <a:ext uri="{FF2B5EF4-FFF2-40B4-BE49-F238E27FC236}">
                <a16:creationId xmlns:a16="http://schemas.microsoft.com/office/drawing/2014/main" id="{8F941207-0E3B-905A-810C-44B6228BCE98}"/>
              </a:ext>
            </a:extLst>
          </p:cNvPr>
          <p:cNvSpPr txBox="1"/>
          <p:nvPr/>
        </p:nvSpPr>
        <p:spPr>
          <a:xfrm>
            <a:off x="1035698" y="1346608"/>
            <a:ext cx="10422294" cy="2583784"/>
          </a:xfrm>
          <a:prstGeom prst="rect">
            <a:avLst/>
          </a:prstGeom>
          <a:noFill/>
        </p:spPr>
        <p:txBody>
          <a:bodyPr wrap="square">
            <a:spAutoFit/>
          </a:bodyPr>
          <a:lstStyle/>
          <a:p>
            <a:pPr algn="just">
              <a:lnSpc>
                <a:spcPct val="115000"/>
              </a:lnSpc>
              <a:spcAft>
                <a:spcPts val="1050"/>
              </a:spcAft>
            </a:pPr>
            <a:r>
              <a:rPr lang="uk-U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Атестаційні листи та копії документів про підвищення кваліфікації педагогічного працівника </a:t>
            </a:r>
            <a:r>
              <a:rPr lang="uk-UA" sz="1800" b="1"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зберігаються в особовій справі педагогічного працівника.</a:t>
            </a:r>
            <a:endParaRPr lang="uk-UA" sz="2000" b="1" u="sng"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50"/>
              </a:spcAft>
            </a:pPr>
            <a:r>
              <a:rPr lang="uk-U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Рішення атестаційної комісії є підставою для видання (не пізніше трьох робочих днів з дня отриманім документів, зазначених у пункті 12 цього розділу) </a:t>
            </a:r>
            <a:r>
              <a:rPr lang="uk-UA"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відповідного наказу керівником закладу освіти</a:t>
            </a:r>
            <a:r>
              <a:rPr lang="uk-U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відокремленого структурного підрозділу. </a:t>
            </a:r>
          </a:p>
          <a:p>
            <a:pPr algn="just">
              <a:lnSpc>
                <a:spcPct val="115000"/>
              </a:lnSpc>
              <a:spcAft>
                <a:spcPts val="1050"/>
              </a:spcAft>
            </a:pPr>
            <a:r>
              <a:rPr lang="uk-U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Педагогічні працівники </a:t>
            </a:r>
            <a:r>
              <a:rPr lang="uk-UA"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повинні бути ознайомлені з наказом упродовж трьох робочих днів із дати його видання під підпис.</a:t>
            </a:r>
            <a:endParaRPr lang="uk-UA"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FA74A54-CFE3-ABCA-BCF6-251F11C9C1C8}"/>
              </a:ext>
            </a:extLst>
          </p:cNvPr>
          <p:cNvSpPr txBox="1"/>
          <p:nvPr/>
        </p:nvSpPr>
        <p:spPr>
          <a:xfrm>
            <a:off x="3925855" y="603199"/>
            <a:ext cx="6172200" cy="1077218"/>
          </a:xfrm>
          <a:prstGeom prst="rect">
            <a:avLst/>
          </a:prstGeom>
          <a:noFill/>
        </p:spPr>
        <p:txBody>
          <a:bodyPr wrap="square">
            <a:spAutoFit/>
          </a:bodyPr>
          <a:lstStyle/>
          <a:p>
            <a:r>
              <a:rPr lang="ru-RU" sz="2800" b="1" dirty="0" err="1">
                <a:solidFill>
                  <a:schemeClr val="accent4">
                    <a:lumMod val="50000"/>
                  </a:schemeClr>
                </a:solidFill>
              </a:rPr>
              <a:t>Рішення</a:t>
            </a:r>
            <a:r>
              <a:rPr lang="ru-RU" sz="2800" b="1" dirty="0">
                <a:solidFill>
                  <a:schemeClr val="accent4">
                    <a:lumMod val="50000"/>
                  </a:schemeClr>
                </a:solidFill>
              </a:rPr>
              <a:t> </a:t>
            </a:r>
            <a:r>
              <a:rPr lang="ru-RU" sz="2800" b="1" dirty="0" err="1">
                <a:solidFill>
                  <a:schemeClr val="accent4">
                    <a:lumMod val="50000"/>
                  </a:schemeClr>
                </a:solidFill>
              </a:rPr>
              <a:t>атестаційних</a:t>
            </a:r>
            <a:r>
              <a:rPr lang="ru-RU" sz="2800" b="1" dirty="0">
                <a:solidFill>
                  <a:schemeClr val="accent4">
                    <a:lumMod val="50000"/>
                  </a:schemeClr>
                </a:solidFill>
              </a:rPr>
              <a:t> </a:t>
            </a:r>
            <a:r>
              <a:rPr lang="ru-RU" sz="2800" b="1" dirty="0" err="1">
                <a:solidFill>
                  <a:schemeClr val="accent4">
                    <a:lumMod val="50000"/>
                  </a:schemeClr>
                </a:solidFill>
              </a:rPr>
              <a:t>комісій</a:t>
            </a:r>
            <a:br>
              <a:rPr lang="ru-RU" dirty="0"/>
            </a:br>
            <a:br>
              <a:rPr lang="ru-RU" dirty="0"/>
            </a:br>
            <a:endParaRPr lang="uk-UA" dirty="0"/>
          </a:p>
        </p:txBody>
      </p:sp>
      <p:sp>
        <p:nvSpPr>
          <p:cNvPr id="8" name="TextBox 7">
            <a:extLst>
              <a:ext uri="{FF2B5EF4-FFF2-40B4-BE49-F238E27FC236}">
                <a16:creationId xmlns:a16="http://schemas.microsoft.com/office/drawing/2014/main" id="{474A77D2-2B7B-F94A-A783-9A5CA01E5CBA}"/>
              </a:ext>
            </a:extLst>
          </p:cNvPr>
          <p:cNvSpPr txBox="1"/>
          <p:nvPr/>
        </p:nvSpPr>
        <p:spPr>
          <a:xfrm>
            <a:off x="3237722" y="3984338"/>
            <a:ext cx="8294914" cy="2585323"/>
          </a:xfrm>
          <a:prstGeom prst="rect">
            <a:avLst/>
          </a:prstGeom>
          <a:noFill/>
        </p:spPr>
        <p:txBody>
          <a:bodyPr wrap="square">
            <a:spAutoFit/>
          </a:bodyPr>
          <a:lstStyle/>
          <a:p>
            <a:pPr algn="just"/>
            <a:r>
              <a:rPr lang="uk-UA" b="1" i="1" dirty="0"/>
              <a:t>Рішення атестаційної комісії </a:t>
            </a:r>
            <a:r>
              <a:rPr lang="en-GB" b="1" i="1" dirty="0"/>
              <a:t>II, III </a:t>
            </a:r>
            <a:r>
              <a:rPr lang="uk-UA" b="1" i="1" dirty="0"/>
              <a:t>рівня </a:t>
            </a:r>
            <a:r>
              <a:rPr lang="uk-UA" i="1" dirty="0"/>
              <a:t>про результати атестації </a:t>
            </a:r>
            <a:r>
              <a:rPr lang="uk-UA" b="1" i="1" u="sng" dirty="0"/>
              <a:t>не пізніше ніж через сім робочих днів </a:t>
            </a:r>
            <a:r>
              <a:rPr lang="uk-UA" b="1" i="1" dirty="0"/>
              <a:t>з дати його ухвалення </a:t>
            </a:r>
            <a:r>
              <a:rPr lang="uk-UA" i="1" dirty="0"/>
              <a:t>доводять до відома керівника відповідного закладу освіти, відокремленого структурного підрозділу за місцем роботи педагогічного працівника. Для цього подають (надсилають) витяг з протоколу її засідання та атестаційного листа на електронну адресу закладу освіти, відокремленого структурного підрозділу у сканованому вигляді або поштовим відправленням із повідомленням про вручення.</a:t>
            </a:r>
            <a:br>
              <a:rPr lang="uk-UA" i="1" dirty="0"/>
            </a:br>
            <a:br>
              <a:rPr lang="uk-UA" i="1" dirty="0"/>
            </a:br>
            <a:endParaRPr lang="uk-UA" i="1" dirty="0"/>
          </a:p>
        </p:txBody>
      </p:sp>
      <p:pic>
        <p:nvPicPr>
          <p:cNvPr id="3" name="Рисунок 2"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107003CE-4AE6-384A-6F10-A6465BF895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6710" y="4068440"/>
            <a:ext cx="1025960" cy="1029478"/>
          </a:xfrm>
          <a:prstGeom prst="rect">
            <a:avLst/>
          </a:prstGeom>
        </p:spPr>
      </p:pic>
      <p:pic>
        <p:nvPicPr>
          <p:cNvPr id="5" name="Рисунок 4"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485F748E-AC47-0FFA-169A-82EE294280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39664" y="282135"/>
            <a:ext cx="991764" cy="991764"/>
          </a:xfrm>
          <a:prstGeom prst="rect">
            <a:avLst/>
          </a:prstGeom>
        </p:spPr>
      </p:pic>
    </p:spTree>
    <p:extLst>
      <p:ext uri="{BB962C8B-B14F-4D97-AF65-F5344CB8AC3E}">
        <p14:creationId xmlns:p14="http://schemas.microsoft.com/office/powerpoint/2010/main" val="9615035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B72E889-BD6C-E70F-3E50-D5452DF56D12}"/>
              </a:ext>
            </a:extLst>
          </p:cNvPr>
          <p:cNvSpPr txBox="1"/>
          <p:nvPr/>
        </p:nvSpPr>
        <p:spPr>
          <a:xfrm>
            <a:off x="1116174" y="1726359"/>
            <a:ext cx="9172399" cy="2511265"/>
          </a:xfrm>
          <a:prstGeom prst="rect">
            <a:avLst/>
          </a:prstGeom>
          <a:noFill/>
        </p:spPr>
        <p:txBody>
          <a:bodyPr wrap="square">
            <a:spAutoFit/>
          </a:bodyPr>
          <a:lstStyle/>
          <a:p>
            <a:pPr algn="just">
              <a:lnSpc>
                <a:spcPct val="115000"/>
              </a:lnSpc>
              <a:spcAft>
                <a:spcPts val="1050"/>
              </a:spcAft>
            </a:pPr>
            <a:r>
              <a:rPr lang="uk-U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Наказ за результатами атестації </a:t>
            </a:r>
            <a:r>
              <a:rPr lang="uk-UA"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упродовж трьох робочих днів </a:t>
            </a:r>
            <a:r>
              <a:rPr lang="uk-U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із дня його прийняття має бути поданий до бухгалтерії закладу освіти, де працює педагогічний працівник, чи до централізованої бухгалтерії, що здійснює бухгалтерський облік відповідного закладу освіти, для нарахування заробітної плати та проведення відповідного перерахунку. </a:t>
            </a:r>
          </a:p>
          <a:p>
            <a:pPr algn="just">
              <a:lnSpc>
                <a:spcPct val="115000"/>
              </a:lnSpc>
              <a:spcAft>
                <a:spcPts val="1050"/>
              </a:spcAft>
            </a:pPr>
            <a:r>
              <a:rPr lang="uk-UA" sz="2000" b="1" i="1" dirty="0">
                <a:solidFill>
                  <a:srgbClr val="C00000"/>
                </a:solidFill>
                <a:effectLst/>
                <a:latin typeface="Arial" panose="020B0604020202020204" pitchFamily="34" charset="0"/>
                <a:ea typeface="Times New Roman" panose="02020603050405020304" pitchFamily="18" charset="0"/>
                <a:cs typeface="Times New Roman" panose="02020603050405020304" pitchFamily="18" charset="0"/>
              </a:rPr>
              <a:t>Оплата праці з урахуванням результатів атестації проводиться з дати видання наказу за результатами атестації.</a:t>
            </a:r>
            <a:endParaRPr lang="uk-UA" sz="20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F53C44F-52B2-7999-64B5-686C2B15DED0}"/>
              </a:ext>
            </a:extLst>
          </p:cNvPr>
          <p:cNvSpPr txBox="1"/>
          <p:nvPr/>
        </p:nvSpPr>
        <p:spPr>
          <a:xfrm>
            <a:off x="1894115" y="615821"/>
            <a:ext cx="8642479" cy="1077218"/>
          </a:xfrm>
          <a:prstGeom prst="rect">
            <a:avLst/>
          </a:prstGeom>
          <a:noFill/>
        </p:spPr>
        <p:txBody>
          <a:bodyPr wrap="square">
            <a:spAutoFit/>
          </a:bodyPr>
          <a:lstStyle/>
          <a:p>
            <a:r>
              <a:rPr lang="ru-RU" sz="2800" b="1" dirty="0" err="1">
                <a:solidFill>
                  <a:schemeClr val="accent4">
                    <a:lumMod val="50000"/>
                  </a:schemeClr>
                </a:solidFill>
              </a:rPr>
              <a:t>Подання</a:t>
            </a:r>
            <a:r>
              <a:rPr lang="ru-RU" sz="2800" b="1" dirty="0">
                <a:solidFill>
                  <a:schemeClr val="accent4">
                    <a:lumMod val="50000"/>
                  </a:schemeClr>
                </a:solidFill>
              </a:rPr>
              <a:t> </a:t>
            </a:r>
            <a:r>
              <a:rPr lang="ru-RU" sz="2800" b="1" dirty="0" err="1">
                <a:solidFill>
                  <a:schemeClr val="accent4">
                    <a:lumMod val="50000"/>
                  </a:schemeClr>
                </a:solidFill>
              </a:rPr>
              <a:t>результатів</a:t>
            </a:r>
            <a:r>
              <a:rPr lang="ru-RU" sz="2800" b="1" dirty="0">
                <a:solidFill>
                  <a:schemeClr val="accent4">
                    <a:lumMod val="50000"/>
                  </a:schemeClr>
                </a:solidFill>
              </a:rPr>
              <a:t> </a:t>
            </a:r>
            <a:r>
              <a:rPr lang="ru-RU" sz="2800" b="1" dirty="0" err="1">
                <a:solidFill>
                  <a:schemeClr val="accent4">
                    <a:lumMod val="50000"/>
                  </a:schemeClr>
                </a:solidFill>
              </a:rPr>
              <a:t>атестації</a:t>
            </a:r>
            <a:r>
              <a:rPr lang="ru-RU" sz="2800" b="1" dirty="0">
                <a:solidFill>
                  <a:schemeClr val="accent4">
                    <a:lumMod val="50000"/>
                  </a:schemeClr>
                </a:solidFill>
              </a:rPr>
              <a:t> до </a:t>
            </a:r>
            <a:r>
              <a:rPr lang="ru-RU" sz="2800" b="1" dirty="0" err="1">
                <a:solidFill>
                  <a:schemeClr val="accent4">
                    <a:lumMod val="50000"/>
                  </a:schemeClr>
                </a:solidFill>
              </a:rPr>
              <a:t>бухгалтерії</a:t>
            </a:r>
            <a:br>
              <a:rPr lang="ru-RU" dirty="0"/>
            </a:br>
            <a:br>
              <a:rPr lang="ru-RU" dirty="0"/>
            </a:br>
            <a:endParaRPr lang="uk-UA" dirty="0"/>
          </a:p>
        </p:txBody>
      </p:sp>
      <p:pic>
        <p:nvPicPr>
          <p:cNvPr id="3" name="Рисунок 2"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96807219-AE13-9596-E2D7-C124CEA3ED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846" y="2256126"/>
            <a:ext cx="1025960" cy="1029478"/>
          </a:xfrm>
          <a:prstGeom prst="rect">
            <a:avLst/>
          </a:prstGeom>
        </p:spPr>
      </p:pic>
      <p:pic>
        <p:nvPicPr>
          <p:cNvPr id="7" name="Рисунок 6" descr="Зображення, що містить Шрифт, дизайн, текст&#10;&#10;Автоматично згенерований опис">
            <a:extLst>
              <a:ext uri="{FF2B5EF4-FFF2-40B4-BE49-F238E27FC236}">
                <a16:creationId xmlns:a16="http://schemas.microsoft.com/office/drawing/2014/main" id="{4DD86ADE-D804-F8B0-3779-91EEF36CDF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8175" y="4182206"/>
            <a:ext cx="2817651" cy="2126045"/>
          </a:xfrm>
          <a:prstGeom prst="rect">
            <a:avLst/>
          </a:prstGeom>
        </p:spPr>
      </p:pic>
      <p:pic>
        <p:nvPicPr>
          <p:cNvPr id="8" name="Рисунок 7"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DB90F079-D5D4-2730-8ED2-EB849C74FD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39664" y="282135"/>
            <a:ext cx="991764" cy="991764"/>
          </a:xfrm>
          <a:prstGeom prst="rect">
            <a:avLst/>
          </a:prstGeom>
        </p:spPr>
      </p:pic>
    </p:spTree>
    <p:extLst>
      <p:ext uri="{BB962C8B-B14F-4D97-AF65-F5344CB8AC3E}">
        <p14:creationId xmlns:p14="http://schemas.microsoft.com/office/powerpoint/2010/main" val="14107965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7" name="TextBox 3">
            <a:extLst>
              <a:ext uri="{FF2B5EF4-FFF2-40B4-BE49-F238E27FC236}">
                <a16:creationId xmlns:a16="http://schemas.microsoft.com/office/drawing/2014/main" id="{DB559A3B-3B41-2FDA-AEAA-56C9AF9ACA22}"/>
              </a:ext>
            </a:extLst>
          </p:cNvPr>
          <p:cNvGraphicFramePr/>
          <p:nvPr>
            <p:extLst>
              <p:ext uri="{D42A27DB-BD31-4B8C-83A1-F6EECF244321}">
                <p14:modId xmlns:p14="http://schemas.microsoft.com/office/powerpoint/2010/main" val="870078743"/>
              </p:ext>
            </p:extLst>
          </p:nvPr>
        </p:nvGraphicFramePr>
        <p:xfrm>
          <a:off x="1418252" y="485192"/>
          <a:ext cx="10282335" cy="5570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Рисунок 2"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A2DCFA82-16B4-1DD7-38D2-E05747EEBDF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39664" y="282135"/>
            <a:ext cx="991764" cy="991764"/>
          </a:xfrm>
          <a:prstGeom prst="rect">
            <a:avLst/>
          </a:prstGeom>
        </p:spPr>
      </p:pic>
    </p:spTree>
    <p:extLst>
      <p:ext uri="{BB962C8B-B14F-4D97-AF65-F5344CB8AC3E}">
        <p14:creationId xmlns:p14="http://schemas.microsoft.com/office/powerpoint/2010/main" val="31030824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7B457B9-9441-AF36-7265-B8F6A74BFAF7}"/>
              </a:ext>
            </a:extLst>
          </p:cNvPr>
          <p:cNvSpPr txBox="1"/>
          <p:nvPr/>
        </p:nvSpPr>
        <p:spPr>
          <a:xfrm>
            <a:off x="895739" y="433215"/>
            <a:ext cx="5200261" cy="5093702"/>
          </a:xfrm>
          <a:prstGeom prst="rect">
            <a:avLst/>
          </a:prstGeom>
          <a:noFill/>
        </p:spPr>
        <p:txBody>
          <a:bodyPr wrap="square">
            <a:spAutoFit/>
          </a:bodyPr>
          <a:lstStyle/>
          <a:p>
            <a:pPr marL="342900" indent="-342900" algn="just">
              <a:buFont typeface="Wingdings" panose="05000000000000000000" pitchFamily="2" charset="2"/>
              <a:buChar char="ü"/>
            </a:pPr>
            <a:r>
              <a:rPr lang="uk-UA" b="1" i="1" dirty="0"/>
              <a:t>Апеляційну заяву </a:t>
            </a:r>
            <a:r>
              <a:rPr lang="uk-UA" i="1" dirty="0"/>
              <a:t>з додатками педпрацівник подає у паперовій та/або електронній формі на визначену атестаційною комісією адресу електронної пошти (з підтвердженням отримання) у сканованому вигляді (формат </a:t>
            </a:r>
            <a:r>
              <a:rPr lang="en-GB" i="1" dirty="0"/>
              <a:t>PDF, </a:t>
            </a:r>
            <a:r>
              <a:rPr lang="uk-UA" i="1" dirty="0"/>
              <a:t>кожен документ — окремим файлом). </a:t>
            </a:r>
          </a:p>
          <a:p>
            <a:pPr marL="342900" indent="-342900" algn="just">
              <a:buFont typeface="Wingdings" panose="05000000000000000000" pitchFamily="2" charset="2"/>
              <a:buChar char="ü"/>
            </a:pPr>
            <a:endParaRPr lang="uk-UA" i="1" dirty="0"/>
          </a:p>
          <a:p>
            <a:pPr marL="342900" indent="-342900" algn="just">
              <a:buFont typeface="Wingdings" panose="05000000000000000000" pitchFamily="2" charset="2"/>
              <a:buChar char="ü"/>
            </a:pPr>
            <a:r>
              <a:rPr lang="uk-UA" i="1" dirty="0"/>
              <a:t>Документи реєструє та зберігає секретар атестаційної комісії. </a:t>
            </a:r>
          </a:p>
          <a:p>
            <a:pPr marL="342900" indent="-342900" algn="just">
              <a:buFont typeface="Wingdings" panose="05000000000000000000" pitchFamily="2" charset="2"/>
              <a:buChar char="ü"/>
            </a:pPr>
            <a:endParaRPr lang="uk-UA" i="1" dirty="0"/>
          </a:p>
          <a:p>
            <a:pPr marL="342900" indent="-342900" algn="just">
              <a:buFont typeface="Wingdings" panose="05000000000000000000" pitchFamily="2" charset="2"/>
              <a:buChar char="ü"/>
            </a:pPr>
            <a:r>
              <a:rPr lang="uk-UA" i="1" dirty="0"/>
              <a:t>Атестаційна комісія має розглянути апеляційну заяву та прийняти рішення протягом </a:t>
            </a:r>
            <a:r>
              <a:rPr lang="uk-UA" b="1" i="1" u="sng" dirty="0"/>
              <a:t>15 робочих днів з дати її надходження. </a:t>
            </a:r>
            <a:r>
              <a:rPr lang="uk-UA" i="1" dirty="0"/>
              <a:t>Під час розгляду апеляційної заяви у роботі атестаційної комісії не може брати участь особа, яка брала участь в ухваленні рішення, що оскаржується</a:t>
            </a:r>
            <a:r>
              <a:rPr lang="uk-UA" dirty="0"/>
              <a:t>.</a:t>
            </a:r>
            <a:br>
              <a:rPr lang="uk-UA" sz="1900" dirty="0"/>
            </a:br>
            <a:endParaRPr lang="uk-UA" sz="1900" dirty="0"/>
          </a:p>
        </p:txBody>
      </p:sp>
      <p:pic>
        <p:nvPicPr>
          <p:cNvPr id="7" name="Рисунок 6" descr="Зображення, що містить текст, знімок екрана, Шрифт, документ&#10;&#10;Автоматично згенерований опис">
            <a:extLst>
              <a:ext uri="{FF2B5EF4-FFF2-40B4-BE49-F238E27FC236}">
                <a16:creationId xmlns:a16="http://schemas.microsoft.com/office/drawing/2014/main" id="{FC877E92-498D-182E-23D8-445E8B5A12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3519" y="1436914"/>
            <a:ext cx="5706503" cy="5177008"/>
          </a:xfrm>
          <a:prstGeom prst="rect">
            <a:avLst/>
          </a:prstGeom>
        </p:spPr>
      </p:pic>
      <p:pic>
        <p:nvPicPr>
          <p:cNvPr id="3" name="Рисунок 2"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C1D27BEB-AD5A-8A54-35C7-56731DE2CB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5581" y="5287346"/>
            <a:ext cx="1025960" cy="1029478"/>
          </a:xfrm>
          <a:prstGeom prst="rect">
            <a:avLst/>
          </a:prstGeom>
        </p:spPr>
      </p:pic>
      <p:pic>
        <p:nvPicPr>
          <p:cNvPr id="5" name="Рисунок 4"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4DF6D5C2-8FF6-F57C-EE70-8140F4234F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39664" y="282135"/>
            <a:ext cx="991764" cy="991764"/>
          </a:xfrm>
          <a:prstGeom prst="rect">
            <a:avLst/>
          </a:prstGeom>
        </p:spPr>
      </p:pic>
    </p:spTree>
    <p:extLst>
      <p:ext uri="{BB962C8B-B14F-4D97-AF65-F5344CB8AC3E}">
        <p14:creationId xmlns:p14="http://schemas.microsoft.com/office/powerpoint/2010/main" val="23764994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Рисунок 5" descr="Зображення, що містить текст, знімок екрана, Шрифт, число&#10;&#10;Автоматично згенерований опис">
            <a:extLst>
              <a:ext uri="{FF2B5EF4-FFF2-40B4-BE49-F238E27FC236}">
                <a16:creationId xmlns:a16="http://schemas.microsoft.com/office/drawing/2014/main" id="{76C74760-52DE-BAAC-A18B-464E9F704D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5500" y="1436914"/>
            <a:ext cx="5748494" cy="5125811"/>
          </a:xfrm>
          <a:prstGeom prst="rect">
            <a:avLst/>
          </a:prstGeom>
        </p:spPr>
      </p:pic>
      <p:sp>
        <p:nvSpPr>
          <p:cNvPr id="8" name="TextBox 7">
            <a:extLst>
              <a:ext uri="{FF2B5EF4-FFF2-40B4-BE49-F238E27FC236}">
                <a16:creationId xmlns:a16="http://schemas.microsoft.com/office/drawing/2014/main" id="{66F2CB3B-0398-2264-7E46-2A5861FA330A}"/>
              </a:ext>
            </a:extLst>
          </p:cNvPr>
          <p:cNvSpPr txBox="1"/>
          <p:nvPr/>
        </p:nvSpPr>
        <p:spPr>
          <a:xfrm>
            <a:off x="1203648" y="778017"/>
            <a:ext cx="4630529" cy="4708981"/>
          </a:xfrm>
          <a:prstGeom prst="rect">
            <a:avLst/>
          </a:prstGeom>
          <a:noFill/>
        </p:spPr>
        <p:txBody>
          <a:bodyPr wrap="square">
            <a:spAutoFit/>
          </a:bodyPr>
          <a:lstStyle/>
          <a:p>
            <a:pPr algn="just"/>
            <a:r>
              <a:rPr lang="uk-UA" sz="2000" dirty="0"/>
              <a:t>Рішення про результати розгляду апеляції оформлюють </a:t>
            </a:r>
            <a:r>
              <a:rPr lang="uk-UA" sz="2000" b="1" i="1" dirty="0"/>
              <a:t>протоколом</a:t>
            </a:r>
            <a:r>
              <a:rPr lang="uk-UA" sz="2000" dirty="0"/>
              <a:t>, який підписують голова та секретар атестаційної комісії.</a:t>
            </a:r>
          </a:p>
          <a:p>
            <a:pPr algn="just"/>
            <a:r>
              <a:rPr lang="uk-UA" sz="2000" dirty="0"/>
              <a:t> Витяг з цього протоколу, оформлений згідно з </a:t>
            </a:r>
            <a:r>
              <a:rPr lang="uk-UA" sz="2000" u="sng" dirty="0">
                <a:solidFill>
                  <a:srgbClr val="0070C0"/>
                </a:solidFill>
              </a:rPr>
              <a:t>Додатком 5 </a:t>
            </a:r>
            <a:r>
              <a:rPr lang="uk-UA" sz="2000" dirty="0"/>
              <a:t>до Положення, </a:t>
            </a:r>
            <a:r>
              <a:rPr lang="uk-UA" sz="2000" b="1" dirty="0"/>
              <a:t>протягом трьох робочих днів </a:t>
            </a:r>
            <a:r>
              <a:rPr lang="uk-UA" sz="2000" dirty="0"/>
              <a:t>з дати ухвалення відповідного рішення надсилають педагогічному працівнику та до відповідного закладу освіти електронною поштою у сканованому вигляді (з підтвердженням отримання) або поштовим відправленням з повідомленням про вручення. </a:t>
            </a:r>
            <a:br>
              <a:rPr lang="uk-UA" sz="2000" dirty="0"/>
            </a:br>
            <a:endParaRPr lang="uk-UA" sz="2000" dirty="0"/>
          </a:p>
        </p:txBody>
      </p:sp>
      <p:pic>
        <p:nvPicPr>
          <p:cNvPr id="3" name="Рисунок 2"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CCD854C9-33DC-85FE-6C45-1AFF624583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39664" y="282135"/>
            <a:ext cx="991764" cy="991764"/>
          </a:xfrm>
          <a:prstGeom prst="rect">
            <a:avLst/>
          </a:prstGeom>
        </p:spPr>
      </p:pic>
      <p:pic>
        <p:nvPicPr>
          <p:cNvPr id="4" name="Рисунок 3"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78D0E4B5-89B2-7893-AEDA-D12A62636D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7001" y="5235537"/>
            <a:ext cx="1025960" cy="1029478"/>
          </a:xfrm>
          <a:prstGeom prst="rect">
            <a:avLst/>
          </a:prstGeom>
        </p:spPr>
      </p:pic>
    </p:spTree>
    <p:extLst>
      <p:ext uri="{BB962C8B-B14F-4D97-AF65-F5344CB8AC3E}">
        <p14:creationId xmlns:p14="http://schemas.microsoft.com/office/powerpoint/2010/main" val="26517877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3" y="0"/>
            <a:ext cx="12192000" cy="6858000"/>
          </a:xfrm>
          <a:prstGeom prst="rect">
            <a:avLst/>
          </a:prstGeom>
        </p:spPr>
      </p:pic>
      <p:sp>
        <p:nvSpPr>
          <p:cNvPr id="4" name="TextBox 3">
            <a:extLst>
              <a:ext uri="{FF2B5EF4-FFF2-40B4-BE49-F238E27FC236}">
                <a16:creationId xmlns:a16="http://schemas.microsoft.com/office/drawing/2014/main" id="{290192B8-CBB9-95E5-A5F7-6DDA673B71B8}"/>
              </a:ext>
            </a:extLst>
          </p:cNvPr>
          <p:cNvSpPr txBox="1"/>
          <p:nvPr/>
        </p:nvSpPr>
        <p:spPr>
          <a:xfrm>
            <a:off x="1334278" y="881903"/>
            <a:ext cx="9862457" cy="2123658"/>
          </a:xfrm>
          <a:prstGeom prst="rect">
            <a:avLst/>
          </a:prstGeom>
          <a:noFill/>
        </p:spPr>
        <p:txBody>
          <a:bodyPr wrap="square">
            <a:spAutoFit/>
          </a:bodyPr>
          <a:lstStyle/>
          <a:p>
            <a:pPr algn="just"/>
            <a:r>
              <a:rPr lang="uk-UA" sz="2200" dirty="0"/>
              <a:t>Керівник закладу освіти упродовж </a:t>
            </a:r>
            <a:r>
              <a:rPr lang="uk-UA" sz="2200" b="1" u="sng" dirty="0"/>
              <a:t>трьох робочих днів </a:t>
            </a:r>
            <a:r>
              <a:rPr lang="uk-UA" sz="2200" dirty="0"/>
              <a:t>з дати отримання витягу з протоколу про результати розгляду апеляції, за результатами якої педагогічному працівникові було присвоєно (підтверджено) кваліфікаційну категорію, відповідне педагогічне звання, </a:t>
            </a:r>
            <a:r>
              <a:rPr lang="uk-UA" sz="2200" b="1" dirty="0"/>
              <a:t>має видати відповідний наказ та ознайомити з ним педагогічного працівника під підпис.</a:t>
            </a:r>
            <a:br>
              <a:rPr lang="uk-UA" sz="2200" dirty="0"/>
            </a:br>
            <a:endParaRPr lang="uk-UA" sz="2200" dirty="0"/>
          </a:p>
        </p:txBody>
      </p:sp>
      <p:sp>
        <p:nvSpPr>
          <p:cNvPr id="6" name="TextBox 5">
            <a:extLst>
              <a:ext uri="{FF2B5EF4-FFF2-40B4-BE49-F238E27FC236}">
                <a16:creationId xmlns:a16="http://schemas.microsoft.com/office/drawing/2014/main" id="{5823B064-85E7-F957-A2E1-DE2F659FA2A3}"/>
              </a:ext>
            </a:extLst>
          </p:cNvPr>
          <p:cNvSpPr txBox="1"/>
          <p:nvPr/>
        </p:nvSpPr>
        <p:spPr>
          <a:xfrm>
            <a:off x="2827175" y="3005561"/>
            <a:ext cx="8284028" cy="3416320"/>
          </a:xfrm>
          <a:prstGeom prst="rect">
            <a:avLst/>
          </a:prstGeom>
          <a:noFill/>
        </p:spPr>
        <p:txBody>
          <a:bodyPr wrap="square">
            <a:spAutoFit/>
          </a:bodyPr>
          <a:lstStyle/>
          <a:p>
            <a:pPr marL="285750" indent="-285750" algn="just">
              <a:buFont typeface="Wingdings" panose="05000000000000000000" pitchFamily="2" charset="2"/>
              <a:buChar char="ü"/>
            </a:pPr>
            <a:r>
              <a:rPr lang="uk-UA" i="1" dirty="0"/>
              <a:t>Наказ керівника слід подати до бухгалтерії закладу освіти чи до централізованої бухгалтерії, що здійснює бухгалтерський облік відповідного закладу освіти, для нарахування заробітної плати та проведення відповідного перерахунку з дати ухвалення рішення атестаційною комісією про присвоєння наступної кваліфікаційної категорії або присвоєння педагогічного звання. </a:t>
            </a:r>
          </a:p>
          <a:p>
            <a:pPr algn="just"/>
            <a:endParaRPr lang="uk-UA" dirty="0"/>
          </a:p>
          <a:p>
            <a:pPr marL="285750" indent="-285750" algn="just">
              <a:buFont typeface="Wingdings" panose="05000000000000000000" pitchFamily="2" charset="2"/>
              <a:buChar char="ü"/>
            </a:pPr>
            <a:r>
              <a:rPr lang="uk-UA" dirty="0"/>
              <a:t>Якщо педагогічний працівник не згодний з рішенням атестаційної комісії вищого рівня щодо розгляду апеляційної заяви, він має право оскаржити таке рішення </a:t>
            </a:r>
            <a:r>
              <a:rPr lang="uk-UA" b="1" u="sng" dirty="0"/>
              <a:t>в суді </a:t>
            </a:r>
            <a:r>
              <a:rPr lang="uk-UA" dirty="0"/>
              <a:t>в установленому законодавством порядку.</a:t>
            </a:r>
            <a:br>
              <a:rPr lang="uk-UA" dirty="0"/>
            </a:br>
            <a:br>
              <a:rPr lang="uk-UA" dirty="0"/>
            </a:br>
            <a:endParaRPr lang="uk-UA" dirty="0"/>
          </a:p>
        </p:txBody>
      </p:sp>
      <p:pic>
        <p:nvPicPr>
          <p:cNvPr id="3" name="Рисунок 2"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99214137-0011-5A0B-87A5-B007135F4F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6519" y="3593350"/>
            <a:ext cx="1025960" cy="1029478"/>
          </a:xfrm>
          <a:prstGeom prst="rect">
            <a:avLst/>
          </a:prstGeom>
        </p:spPr>
      </p:pic>
      <p:pic>
        <p:nvPicPr>
          <p:cNvPr id="5" name="Рисунок 4"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42A63508-BFF1-3A2D-228B-E2485952A9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899" y="5915979"/>
            <a:ext cx="942021" cy="942021"/>
          </a:xfrm>
          <a:prstGeom prst="rect">
            <a:avLst/>
          </a:prstGeom>
        </p:spPr>
      </p:pic>
    </p:spTree>
    <p:extLst>
      <p:ext uri="{BB962C8B-B14F-4D97-AF65-F5344CB8AC3E}">
        <p14:creationId xmlns:p14="http://schemas.microsoft.com/office/powerpoint/2010/main" val="37272697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1">
            <a:extLst>
              <a:ext uri="{FF2B5EF4-FFF2-40B4-BE49-F238E27FC236}">
                <a16:creationId xmlns:a16="http://schemas.microsoft.com/office/drawing/2014/main" id="{4C3A44BB-E01C-4AA8-B2C8-32FC346D2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Рисунок 5" descr="Зображення, що містить меблі, стіл, Підлокітник, Офісний стілець&#10;&#10;Автоматично згенерований опис">
            <a:extLst>
              <a:ext uri="{FF2B5EF4-FFF2-40B4-BE49-F238E27FC236}">
                <a16:creationId xmlns:a16="http://schemas.microsoft.com/office/drawing/2014/main" id="{C02EED71-119C-4B30-026E-3C62D82201CB}"/>
              </a:ext>
            </a:extLst>
          </p:cNvPr>
          <p:cNvPicPr>
            <a:picLocks noChangeAspect="1"/>
          </p:cNvPicPr>
          <p:nvPr/>
        </p:nvPicPr>
        <p:blipFill rotWithShape="1">
          <a:blip r:embed="rId2">
            <a:extLst>
              <a:ext uri="{28A0092B-C50C-407E-A947-70E740481C1C}">
                <a14:useLocalDpi xmlns:a14="http://schemas.microsoft.com/office/drawing/2010/main" val="0"/>
              </a:ext>
            </a:extLst>
          </a:blip>
          <a:srcRect l="19441" r="-2" b="-2"/>
          <a:stretch/>
        </p:blipFill>
        <p:spPr>
          <a:xfrm>
            <a:off x="4800599" y="-46649"/>
            <a:ext cx="3707533" cy="3090566"/>
          </a:xfrm>
          <a:custGeom>
            <a:avLst/>
            <a:gdLst/>
            <a:ahLst/>
            <a:cxnLst/>
            <a:rect l="l" t="t" r="r" b="b"/>
            <a:pathLst>
              <a:path w="4101288" h="3418797">
                <a:moveTo>
                  <a:pt x="989912" y="0"/>
                </a:moveTo>
                <a:lnTo>
                  <a:pt x="3844502" y="0"/>
                </a:lnTo>
                <a:lnTo>
                  <a:pt x="3760850" y="25406"/>
                </a:lnTo>
                <a:cubicBezTo>
                  <a:pt x="3711615" y="43967"/>
                  <a:pt x="3663870" y="67007"/>
                  <a:pt x="3618425" y="98254"/>
                </a:cubicBezTo>
                <a:cubicBezTo>
                  <a:pt x="3626136" y="110145"/>
                  <a:pt x="3665355" y="144049"/>
                  <a:pt x="3649272" y="146579"/>
                </a:cubicBezTo>
                <a:cubicBezTo>
                  <a:pt x="3604102" y="153917"/>
                  <a:pt x="3564000" y="178711"/>
                  <a:pt x="3522797" y="199205"/>
                </a:cubicBezTo>
                <a:cubicBezTo>
                  <a:pt x="3504948" y="208060"/>
                  <a:pt x="3483356" y="219700"/>
                  <a:pt x="3491728" y="251325"/>
                </a:cubicBezTo>
                <a:cubicBezTo>
                  <a:pt x="3506932" y="260181"/>
                  <a:pt x="3518169" y="247783"/>
                  <a:pt x="3530727" y="246772"/>
                </a:cubicBezTo>
                <a:cubicBezTo>
                  <a:pt x="3543507" y="245761"/>
                  <a:pt x="3572153" y="252336"/>
                  <a:pt x="3564219" y="256638"/>
                </a:cubicBezTo>
                <a:cubicBezTo>
                  <a:pt x="3528083" y="276121"/>
                  <a:pt x="3593085" y="322928"/>
                  <a:pt x="3550339" y="322928"/>
                </a:cubicBezTo>
                <a:cubicBezTo>
                  <a:pt x="3478728" y="323181"/>
                  <a:pt x="3440609" y="406169"/>
                  <a:pt x="3371643" y="408447"/>
                </a:cubicBezTo>
                <a:cubicBezTo>
                  <a:pt x="3360627" y="408698"/>
                  <a:pt x="3355338" y="423373"/>
                  <a:pt x="3355558" y="436278"/>
                </a:cubicBezTo>
                <a:cubicBezTo>
                  <a:pt x="3355558" y="451712"/>
                  <a:pt x="3365694" y="454494"/>
                  <a:pt x="3376931" y="456013"/>
                </a:cubicBezTo>
                <a:cubicBezTo>
                  <a:pt x="3394118" y="458289"/>
                  <a:pt x="3411965" y="436278"/>
                  <a:pt x="3434660" y="466133"/>
                </a:cubicBezTo>
                <a:cubicBezTo>
                  <a:pt x="3393898" y="483590"/>
                  <a:pt x="3353135" y="501049"/>
                  <a:pt x="3353797" y="561013"/>
                </a:cubicBezTo>
                <a:cubicBezTo>
                  <a:pt x="3354015" y="577205"/>
                  <a:pt x="3337050" y="583277"/>
                  <a:pt x="3324270" y="587325"/>
                </a:cubicBezTo>
                <a:cubicBezTo>
                  <a:pt x="3303117" y="593904"/>
                  <a:pt x="3285272" y="605543"/>
                  <a:pt x="3273812" y="628061"/>
                </a:cubicBezTo>
                <a:cubicBezTo>
                  <a:pt x="3274033" y="632362"/>
                  <a:pt x="3274254" y="636917"/>
                  <a:pt x="3272930" y="640459"/>
                </a:cubicBezTo>
                <a:cubicBezTo>
                  <a:pt x="3276676" y="694855"/>
                  <a:pt x="3307523" y="693336"/>
                  <a:pt x="3341676" y="684230"/>
                </a:cubicBezTo>
                <a:cubicBezTo>
                  <a:pt x="3382439" y="673096"/>
                  <a:pt x="3422762" y="652855"/>
                  <a:pt x="3465728" y="672338"/>
                </a:cubicBezTo>
                <a:cubicBezTo>
                  <a:pt x="3405133" y="698397"/>
                  <a:pt x="3339253" y="700422"/>
                  <a:pt x="3282405" y="737615"/>
                </a:cubicBezTo>
                <a:cubicBezTo>
                  <a:pt x="3490406" y="744447"/>
                  <a:pt x="3674169" y="627048"/>
                  <a:pt x="3875781" y="582013"/>
                </a:cubicBezTo>
                <a:cubicBezTo>
                  <a:pt x="3868951" y="612120"/>
                  <a:pt x="3852646" y="618193"/>
                  <a:pt x="3837883" y="622747"/>
                </a:cubicBezTo>
                <a:cubicBezTo>
                  <a:pt x="3763408" y="645519"/>
                  <a:pt x="3698188" y="690809"/>
                  <a:pt x="3630322" y="730023"/>
                </a:cubicBezTo>
                <a:cubicBezTo>
                  <a:pt x="3602340" y="746216"/>
                  <a:pt x="3582066" y="762411"/>
                  <a:pt x="3571492" y="797327"/>
                </a:cubicBezTo>
                <a:cubicBezTo>
                  <a:pt x="3562015" y="828953"/>
                  <a:pt x="3543728" y="843628"/>
                  <a:pt x="3509797" y="834518"/>
                </a:cubicBezTo>
                <a:cubicBezTo>
                  <a:pt x="3482254" y="826927"/>
                  <a:pt x="3452068" y="830975"/>
                  <a:pt x="3423203" y="833760"/>
                </a:cubicBezTo>
                <a:cubicBezTo>
                  <a:pt x="3389931" y="836796"/>
                  <a:pt x="3352693" y="872470"/>
                  <a:pt x="3361728" y="890941"/>
                </a:cubicBezTo>
                <a:cubicBezTo>
                  <a:pt x="3377151" y="922314"/>
                  <a:pt x="3402931" y="906627"/>
                  <a:pt x="3425847" y="903084"/>
                </a:cubicBezTo>
                <a:cubicBezTo>
                  <a:pt x="3451848" y="898784"/>
                  <a:pt x="3500100" y="889927"/>
                  <a:pt x="3500982" y="893723"/>
                </a:cubicBezTo>
                <a:cubicBezTo>
                  <a:pt x="3517950" y="972410"/>
                  <a:pt x="3637374" y="903845"/>
                  <a:pt x="3663154" y="896758"/>
                </a:cubicBezTo>
                <a:cubicBezTo>
                  <a:pt x="3695322" y="887904"/>
                  <a:pt x="3725509" y="904097"/>
                  <a:pt x="3756136" y="907891"/>
                </a:cubicBezTo>
                <a:cubicBezTo>
                  <a:pt x="3783459" y="911433"/>
                  <a:pt x="3937918" y="922314"/>
                  <a:pt x="3969866" y="888915"/>
                </a:cubicBezTo>
                <a:cubicBezTo>
                  <a:pt x="3974273" y="914976"/>
                  <a:pt x="3965020" y="925602"/>
                  <a:pt x="3957306" y="937494"/>
                </a:cubicBezTo>
                <a:cubicBezTo>
                  <a:pt x="3946511" y="954445"/>
                  <a:pt x="3944747" y="966337"/>
                  <a:pt x="3965239" y="979747"/>
                </a:cubicBezTo>
                <a:cubicBezTo>
                  <a:pt x="4023630" y="1018206"/>
                  <a:pt x="4022747" y="1019470"/>
                  <a:pt x="3968324" y="1071591"/>
                </a:cubicBezTo>
                <a:cubicBezTo>
                  <a:pt x="3965678" y="1073867"/>
                  <a:pt x="3966782" y="1081459"/>
                  <a:pt x="3966341" y="1086519"/>
                </a:cubicBezTo>
                <a:cubicBezTo>
                  <a:pt x="3980663" y="1094615"/>
                  <a:pt x="3997409" y="1074373"/>
                  <a:pt x="4014153" y="1096133"/>
                </a:cubicBezTo>
                <a:cubicBezTo>
                  <a:pt x="3941222" y="1191771"/>
                  <a:pt x="3829950" y="1215299"/>
                  <a:pt x="3729254" y="1287157"/>
                </a:cubicBezTo>
                <a:cubicBezTo>
                  <a:pt x="3810780" y="1310939"/>
                  <a:pt x="3859696" y="1227952"/>
                  <a:pt x="3919628" y="1238578"/>
                </a:cubicBezTo>
                <a:cubicBezTo>
                  <a:pt x="3949596" y="1264639"/>
                  <a:pt x="3860577" y="1306386"/>
                  <a:pt x="3945409" y="1318784"/>
                </a:cubicBezTo>
                <a:cubicBezTo>
                  <a:pt x="3908610" y="1341555"/>
                  <a:pt x="3881289" y="1363817"/>
                  <a:pt x="3855951" y="1390133"/>
                </a:cubicBezTo>
                <a:cubicBezTo>
                  <a:pt x="3810780" y="1437192"/>
                  <a:pt x="3801967" y="1468060"/>
                  <a:pt x="3822900" y="1531314"/>
                </a:cubicBezTo>
                <a:cubicBezTo>
                  <a:pt x="3836562" y="1572808"/>
                  <a:pt x="3856611" y="1611013"/>
                  <a:pt x="3838986" y="1660349"/>
                </a:cubicBezTo>
                <a:cubicBezTo>
                  <a:pt x="3826646" y="1694254"/>
                  <a:pt x="3831494" y="1716517"/>
                  <a:pt x="3877323" y="1701337"/>
                </a:cubicBezTo>
                <a:cubicBezTo>
                  <a:pt x="3926679" y="1685144"/>
                  <a:pt x="3945187" y="1715505"/>
                  <a:pt x="3932849" y="1774963"/>
                </a:cubicBezTo>
                <a:cubicBezTo>
                  <a:pt x="3924917" y="1813169"/>
                  <a:pt x="3933291" y="1824806"/>
                  <a:pt x="3967221" y="1820505"/>
                </a:cubicBezTo>
                <a:cubicBezTo>
                  <a:pt x="4004680" y="1815698"/>
                  <a:pt x="4040375" y="1790649"/>
                  <a:pt x="4086646" y="1802795"/>
                </a:cubicBezTo>
                <a:cubicBezTo>
                  <a:pt x="4049631" y="1872120"/>
                  <a:pt x="3970527" y="1852385"/>
                  <a:pt x="3927340" y="1918423"/>
                </a:cubicBezTo>
                <a:cubicBezTo>
                  <a:pt x="3978900" y="1918674"/>
                  <a:pt x="4018341" y="1918423"/>
                  <a:pt x="4056460" y="1903999"/>
                </a:cubicBezTo>
                <a:cubicBezTo>
                  <a:pt x="4072325" y="1898179"/>
                  <a:pt x="4089732" y="1892109"/>
                  <a:pt x="4098545" y="1912096"/>
                </a:cubicBezTo>
                <a:cubicBezTo>
                  <a:pt x="4108901" y="1936132"/>
                  <a:pt x="4087529" y="1945241"/>
                  <a:pt x="4074527" y="1949542"/>
                </a:cubicBezTo>
                <a:cubicBezTo>
                  <a:pt x="4037951" y="1961686"/>
                  <a:pt x="4009969" y="1990529"/>
                  <a:pt x="3979782" y="2013047"/>
                </a:cubicBezTo>
                <a:cubicBezTo>
                  <a:pt x="3913460" y="2062386"/>
                  <a:pt x="3840746" y="2103626"/>
                  <a:pt x="3784559" y="2185097"/>
                </a:cubicBezTo>
                <a:cubicBezTo>
                  <a:pt x="3855290" y="2164349"/>
                  <a:pt x="3907951" y="2116025"/>
                  <a:pt x="3973612" y="2106157"/>
                </a:cubicBezTo>
                <a:cubicBezTo>
                  <a:pt x="3916764" y="2180290"/>
                  <a:pt x="3843611" y="2229120"/>
                  <a:pt x="3774426" y="2283011"/>
                </a:cubicBezTo>
                <a:cubicBezTo>
                  <a:pt x="3754594" y="2298192"/>
                  <a:pt x="3734543" y="2308566"/>
                  <a:pt x="3730136" y="2341710"/>
                </a:cubicBezTo>
                <a:cubicBezTo>
                  <a:pt x="3721542" y="2405976"/>
                  <a:pt x="3695763" y="2459107"/>
                  <a:pt x="3640678" y="2487444"/>
                </a:cubicBezTo>
                <a:cubicBezTo>
                  <a:pt x="3640238" y="2487699"/>
                  <a:pt x="3643322" y="2497314"/>
                  <a:pt x="3645085" y="2503890"/>
                </a:cubicBezTo>
                <a:cubicBezTo>
                  <a:pt x="3678797" y="2505916"/>
                  <a:pt x="3705458" y="2467963"/>
                  <a:pt x="3748425" y="2480360"/>
                </a:cubicBezTo>
                <a:cubicBezTo>
                  <a:pt x="3707220" y="2531974"/>
                  <a:pt x="3672847" y="2578277"/>
                  <a:pt x="3614458" y="2602819"/>
                </a:cubicBezTo>
                <a:cubicBezTo>
                  <a:pt x="3567745" y="2622300"/>
                  <a:pt x="3510016" y="2633686"/>
                  <a:pt x="3476083" y="2696937"/>
                </a:cubicBezTo>
                <a:cubicBezTo>
                  <a:pt x="3515524" y="2709337"/>
                  <a:pt x="3544831" y="2693651"/>
                  <a:pt x="3574357" y="2682517"/>
                </a:cubicBezTo>
                <a:cubicBezTo>
                  <a:pt x="3619525" y="2665312"/>
                  <a:pt x="3664255" y="2645832"/>
                  <a:pt x="3709425" y="2628625"/>
                </a:cubicBezTo>
                <a:cubicBezTo>
                  <a:pt x="3726611" y="2622047"/>
                  <a:pt x="3745340" y="2617491"/>
                  <a:pt x="3756357" y="2648866"/>
                </a:cubicBezTo>
                <a:cubicBezTo>
                  <a:pt x="3698847" y="2655446"/>
                  <a:pt x="3664475" y="2697951"/>
                  <a:pt x="3628340" y="2737926"/>
                </a:cubicBezTo>
                <a:cubicBezTo>
                  <a:pt x="3608067" y="2760445"/>
                  <a:pt x="3591541" y="2790554"/>
                  <a:pt x="3554967" y="2779169"/>
                </a:cubicBezTo>
                <a:cubicBezTo>
                  <a:pt x="3535796" y="2773097"/>
                  <a:pt x="3523678" y="2790046"/>
                  <a:pt x="3525662" y="2810794"/>
                </a:cubicBezTo>
                <a:cubicBezTo>
                  <a:pt x="3532932" y="2883915"/>
                  <a:pt x="3488203" y="2909469"/>
                  <a:pt x="3441932" y="2923637"/>
                </a:cubicBezTo>
                <a:cubicBezTo>
                  <a:pt x="3354236" y="2950204"/>
                  <a:pt x="3281303" y="3012697"/>
                  <a:pt x="3196032" y="3046854"/>
                </a:cubicBezTo>
                <a:cubicBezTo>
                  <a:pt x="3113184" y="3079999"/>
                  <a:pt x="3049065" y="3158685"/>
                  <a:pt x="2965998" y="3199927"/>
                </a:cubicBezTo>
                <a:cubicBezTo>
                  <a:pt x="2905843" y="3229783"/>
                  <a:pt x="2848335" y="3268239"/>
                  <a:pt x="2786418" y="3295311"/>
                </a:cubicBezTo>
                <a:cubicBezTo>
                  <a:pt x="2639894" y="3359324"/>
                  <a:pt x="2490503" y="3410685"/>
                  <a:pt x="2332519" y="3418022"/>
                </a:cubicBezTo>
                <a:cubicBezTo>
                  <a:pt x="2202077" y="3423842"/>
                  <a:pt x="1070633" y="3418277"/>
                  <a:pt x="611003" y="2585615"/>
                </a:cubicBezTo>
                <a:cubicBezTo>
                  <a:pt x="602189" y="2581565"/>
                  <a:pt x="592275" y="2570939"/>
                  <a:pt x="589190" y="2560818"/>
                </a:cubicBezTo>
                <a:cubicBezTo>
                  <a:pt x="574427" y="2513505"/>
                  <a:pt x="538291" y="2493011"/>
                  <a:pt x="505681" y="2467457"/>
                </a:cubicBezTo>
                <a:cubicBezTo>
                  <a:pt x="477036" y="2444939"/>
                  <a:pt x="446628" y="2421409"/>
                  <a:pt x="434730" y="2383456"/>
                </a:cubicBezTo>
                <a:cubicBezTo>
                  <a:pt x="419086" y="2332854"/>
                  <a:pt x="463594" y="2374348"/>
                  <a:pt x="471748" y="2355119"/>
                </a:cubicBezTo>
                <a:cubicBezTo>
                  <a:pt x="454782" y="2328807"/>
                  <a:pt x="428560" y="2304770"/>
                  <a:pt x="421730" y="2274915"/>
                </a:cubicBezTo>
                <a:cubicBezTo>
                  <a:pt x="396833" y="2167131"/>
                  <a:pt x="343069" y="2088698"/>
                  <a:pt x="262645" y="2027722"/>
                </a:cubicBezTo>
                <a:cubicBezTo>
                  <a:pt x="239509" y="2010264"/>
                  <a:pt x="224307" y="1978384"/>
                  <a:pt x="192799" y="1973326"/>
                </a:cubicBezTo>
                <a:cubicBezTo>
                  <a:pt x="122730" y="1962193"/>
                  <a:pt x="144764" y="1875156"/>
                  <a:pt x="107746" y="1836446"/>
                </a:cubicBezTo>
                <a:cubicBezTo>
                  <a:pt x="100695" y="1829107"/>
                  <a:pt x="94306" y="1814687"/>
                  <a:pt x="95627" y="1804821"/>
                </a:cubicBezTo>
                <a:cubicBezTo>
                  <a:pt x="97609" y="1790649"/>
                  <a:pt x="105983" y="1777240"/>
                  <a:pt x="113034" y="1764589"/>
                </a:cubicBezTo>
                <a:cubicBezTo>
                  <a:pt x="120306" y="1751939"/>
                  <a:pt x="131322" y="1740806"/>
                  <a:pt x="126034" y="1724108"/>
                </a:cubicBezTo>
                <a:cubicBezTo>
                  <a:pt x="123833" y="1717277"/>
                  <a:pt x="125373" y="1693494"/>
                  <a:pt x="109068" y="1712215"/>
                </a:cubicBezTo>
                <a:cubicBezTo>
                  <a:pt x="64340" y="1763578"/>
                  <a:pt x="38339" y="1715001"/>
                  <a:pt x="0" y="1691723"/>
                </a:cubicBezTo>
                <a:cubicBezTo>
                  <a:pt x="30848" y="1667686"/>
                  <a:pt x="58610" y="1650735"/>
                  <a:pt x="63238" y="1614808"/>
                </a:cubicBezTo>
                <a:cubicBezTo>
                  <a:pt x="72712" y="1540674"/>
                  <a:pt x="113253" y="1506772"/>
                  <a:pt x="174729" y="1500192"/>
                </a:cubicBezTo>
                <a:cubicBezTo>
                  <a:pt x="152034" y="1428591"/>
                  <a:pt x="152034" y="1428591"/>
                  <a:pt x="225408" y="1418722"/>
                </a:cubicBezTo>
                <a:cubicBezTo>
                  <a:pt x="197204" y="1373181"/>
                  <a:pt x="197204" y="1361542"/>
                  <a:pt x="231358" y="1345855"/>
                </a:cubicBezTo>
                <a:cubicBezTo>
                  <a:pt x="264188" y="1330927"/>
                  <a:pt x="300543" y="1325867"/>
                  <a:pt x="330952" y="1302844"/>
                </a:cubicBezTo>
                <a:cubicBezTo>
                  <a:pt x="302967" y="1244651"/>
                  <a:pt x="295035" y="1177097"/>
                  <a:pt x="237307" y="1148758"/>
                </a:cubicBezTo>
                <a:cubicBezTo>
                  <a:pt x="228273" y="1144458"/>
                  <a:pt x="222103" y="1127000"/>
                  <a:pt x="227831" y="1116880"/>
                </a:cubicBezTo>
                <a:cubicBezTo>
                  <a:pt x="248764" y="1080194"/>
                  <a:pt x="218798" y="1010614"/>
                  <a:pt x="284017" y="1002772"/>
                </a:cubicBezTo>
                <a:cubicBezTo>
                  <a:pt x="292171" y="1002013"/>
                  <a:pt x="299663" y="994421"/>
                  <a:pt x="293273" y="984554"/>
                </a:cubicBezTo>
                <a:cubicBezTo>
                  <a:pt x="271238" y="950145"/>
                  <a:pt x="297900" y="952421"/>
                  <a:pt x="313983" y="948120"/>
                </a:cubicBezTo>
                <a:cubicBezTo>
                  <a:pt x="333375" y="942809"/>
                  <a:pt x="355409" y="957988"/>
                  <a:pt x="373477" y="939265"/>
                </a:cubicBezTo>
                <a:cubicBezTo>
                  <a:pt x="369289" y="919530"/>
                  <a:pt x="353646" y="919783"/>
                  <a:pt x="342629" y="913458"/>
                </a:cubicBezTo>
                <a:cubicBezTo>
                  <a:pt x="310460" y="895240"/>
                  <a:pt x="284238" y="873483"/>
                  <a:pt x="282695" y="826169"/>
                </a:cubicBezTo>
                <a:cubicBezTo>
                  <a:pt x="281595" y="787964"/>
                  <a:pt x="278069" y="754314"/>
                  <a:pt x="322578" y="742675"/>
                </a:cubicBezTo>
                <a:cubicBezTo>
                  <a:pt x="341086" y="737866"/>
                  <a:pt x="335797" y="710289"/>
                  <a:pt x="325221" y="696626"/>
                </a:cubicBezTo>
                <a:cubicBezTo>
                  <a:pt x="306272" y="672338"/>
                  <a:pt x="290629" y="639953"/>
                  <a:pt x="258017" y="637675"/>
                </a:cubicBezTo>
                <a:cubicBezTo>
                  <a:pt x="238187" y="636158"/>
                  <a:pt x="222983" y="626035"/>
                  <a:pt x="207340" y="614398"/>
                </a:cubicBezTo>
                <a:cubicBezTo>
                  <a:pt x="196103" y="606047"/>
                  <a:pt x="182662" y="598964"/>
                  <a:pt x="183983" y="581001"/>
                </a:cubicBezTo>
                <a:cubicBezTo>
                  <a:pt x="185306" y="563795"/>
                  <a:pt x="198305" y="556711"/>
                  <a:pt x="211526" y="553169"/>
                </a:cubicBezTo>
                <a:cubicBezTo>
                  <a:pt x="255595" y="541784"/>
                  <a:pt x="297017" y="525085"/>
                  <a:pt x="333816" y="486880"/>
                </a:cubicBezTo>
                <a:cubicBezTo>
                  <a:pt x="309357" y="466639"/>
                  <a:pt x="286001" y="451964"/>
                  <a:pt x="267934" y="431469"/>
                </a:cubicBezTo>
                <a:cubicBezTo>
                  <a:pt x="224307" y="381881"/>
                  <a:pt x="593817" y="225772"/>
                  <a:pt x="612325" y="170108"/>
                </a:cubicBezTo>
                <a:cubicBezTo>
                  <a:pt x="618054" y="152904"/>
                  <a:pt x="637663" y="135194"/>
                  <a:pt x="653971" y="130133"/>
                </a:cubicBezTo>
                <a:cubicBezTo>
                  <a:pt x="730427" y="106350"/>
                  <a:pt x="796748" y="52963"/>
                  <a:pt x="874970" y="33228"/>
                </a:cubicBezTo>
                <a:cubicBezTo>
                  <a:pt x="911877" y="23867"/>
                  <a:pt x="948509" y="12925"/>
                  <a:pt x="986021" y="1223"/>
                </a:cubicBezTo>
                <a:close/>
              </a:path>
            </a:pathLst>
          </a:custGeom>
        </p:spPr>
      </p:pic>
      <p:sp>
        <p:nvSpPr>
          <p:cNvPr id="4" name="TextBox 3">
            <a:extLst>
              <a:ext uri="{FF2B5EF4-FFF2-40B4-BE49-F238E27FC236}">
                <a16:creationId xmlns:a16="http://schemas.microsoft.com/office/drawing/2014/main" id="{A17B2F47-47E8-2D5C-FD68-ADC89AC3D879}"/>
              </a:ext>
            </a:extLst>
          </p:cNvPr>
          <p:cNvSpPr txBox="1"/>
          <p:nvPr/>
        </p:nvSpPr>
        <p:spPr>
          <a:xfrm>
            <a:off x="2096561" y="2969268"/>
            <a:ext cx="8931901" cy="3383908"/>
          </a:xfrm>
          <a:prstGeom prst="rect">
            <a:avLst/>
          </a:prstGeom>
        </p:spPr>
        <p:txBody>
          <a:bodyPr vert="horz" lIns="91440" tIns="45720" rIns="91440" bIns="45720" rtlCol="0">
            <a:normAutofit fontScale="25000" lnSpcReduction="20000"/>
          </a:bodyPr>
          <a:lstStyle/>
          <a:p>
            <a:pPr algn="ctr">
              <a:lnSpc>
                <a:spcPct val="90000"/>
              </a:lnSpc>
              <a:spcAft>
                <a:spcPts val="600"/>
              </a:spcAft>
            </a:pPr>
            <a:r>
              <a:rPr lang="en-US" sz="9600" b="1" dirty="0" err="1">
                <a:solidFill>
                  <a:schemeClr val="accent4">
                    <a:lumMod val="50000"/>
                  </a:schemeClr>
                </a:solidFill>
              </a:rPr>
              <a:t>Звільнення</a:t>
            </a:r>
            <a:r>
              <a:rPr lang="en-US" sz="9600" b="1" dirty="0">
                <a:solidFill>
                  <a:schemeClr val="accent4">
                    <a:lumMod val="50000"/>
                  </a:schemeClr>
                </a:solidFill>
              </a:rPr>
              <a:t> </a:t>
            </a:r>
            <a:r>
              <a:rPr lang="en-US" sz="9600" b="1" dirty="0" err="1">
                <a:solidFill>
                  <a:schemeClr val="accent4">
                    <a:lumMod val="50000"/>
                  </a:schemeClr>
                </a:solidFill>
              </a:rPr>
              <a:t>педагогічного</a:t>
            </a:r>
            <a:r>
              <a:rPr lang="en-US" sz="9600" b="1" dirty="0">
                <a:solidFill>
                  <a:schemeClr val="accent4">
                    <a:lumMod val="50000"/>
                  </a:schemeClr>
                </a:solidFill>
              </a:rPr>
              <a:t> </a:t>
            </a:r>
            <a:r>
              <a:rPr lang="en-US" sz="9600" b="1" dirty="0" err="1">
                <a:solidFill>
                  <a:schemeClr val="accent4">
                    <a:lumMod val="50000"/>
                  </a:schemeClr>
                </a:solidFill>
              </a:rPr>
              <a:t>працівника</a:t>
            </a:r>
            <a:endParaRPr lang="en-US" sz="9600" b="1" dirty="0">
              <a:solidFill>
                <a:schemeClr val="accent4">
                  <a:lumMod val="50000"/>
                </a:schemeClr>
              </a:solidFill>
            </a:endParaRPr>
          </a:p>
          <a:p>
            <a:pPr indent="-228600">
              <a:lnSpc>
                <a:spcPct val="90000"/>
              </a:lnSpc>
              <a:spcAft>
                <a:spcPts val="600"/>
              </a:spcAft>
              <a:buFont typeface="Arial" panose="020B0604020202020204" pitchFamily="34" charset="0"/>
              <a:buChar char="•"/>
            </a:pPr>
            <a:endParaRPr lang="en-US" sz="4200" dirty="0"/>
          </a:p>
          <a:p>
            <a:pPr indent="-228600" algn="just">
              <a:lnSpc>
                <a:spcPct val="90000"/>
              </a:lnSpc>
              <a:spcAft>
                <a:spcPts val="600"/>
              </a:spcAft>
              <a:buFont typeface="Arial" panose="020B0604020202020204" pitchFamily="34" charset="0"/>
              <a:buChar char="•"/>
            </a:pPr>
            <a:r>
              <a:rPr lang="en-US" sz="8000" dirty="0" err="1"/>
              <a:t>Рішення</a:t>
            </a:r>
            <a:r>
              <a:rPr lang="en-US" sz="8000" dirty="0"/>
              <a:t> </a:t>
            </a:r>
            <a:r>
              <a:rPr lang="en-US" sz="8000" dirty="0" err="1"/>
              <a:t>атестаційної</a:t>
            </a:r>
            <a:r>
              <a:rPr lang="en-US" sz="8000" dirty="0"/>
              <a:t> </a:t>
            </a:r>
            <a:r>
              <a:rPr lang="en-US" sz="8000" dirty="0" err="1"/>
              <a:t>комісії</a:t>
            </a:r>
            <a:r>
              <a:rPr lang="en-US" sz="8000" dirty="0"/>
              <a:t> </a:t>
            </a:r>
            <a:r>
              <a:rPr lang="en-US" sz="8000" b="1" dirty="0" err="1"/>
              <a:t>може</a:t>
            </a:r>
            <a:r>
              <a:rPr lang="en-US" sz="8000" b="1" dirty="0"/>
              <a:t> </a:t>
            </a:r>
            <a:r>
              <a:rPr lang="en-US" sz="8000" b="1" dirty="0" err="1"/>
              <a:t>бути</a:t>
            </a:r>
            <a:r>
              <a:rPr lang="en-US" sz="8000" b="1" dirty="0"/>
              <a:t> </a:t>
            </a:r>
            <a:r>
              <a:rPr lang="en-US" sz="8000" b="1" dirty="0" err="1"/>
              <a:t>підставою</a:t>
            </a:r>
            <a:r>
              <a:rPr lang="en-US" sz="8000" b="1" dirty="0"/>
              <a:t> </a:t>
            </a:r>
            <a:r>
              <a:rPr lang="en-US" sz="8000" b="1" dirty="0" err="1"/>
              <a:t>для</a:t>
            </a:r>
            <a:r>
              <a:rPr lang="en-US" sz="8000" b="1" dirty="0"/>
              <a:t> </a:t>
            </a:r>
            <a:r>
              <a:rPr lang="en-US" sz="8000" b="1" dirty="0" err="1"/>
              <a:t>звільнення</a:t>
            </a:r>
            <a:r>
              <a:rPr lang="en-US" sz="8000" b="1" dirty="0"/>
              <a:t> </a:t>
            </a:r>
            <a:r>
              <a:rPr lang="en-US" sz="8000" b="1" dirty="0" err="1"/>
              <a:t>педагогічного</a:t>
            </a:r>
            <a:r>
              <a:rPr lang="en-US" sz="8000" b="1" dirty="0"/>
              <a:t> </a:t>
            </a:r>
            <a:r>
              <a:rPr lang="en-US" sz="8000" b="1" dirty="0" err="1"/>
              <a:t>працівника</a:t>
            </a:r>
            <a:r>
              <a:rPr lang="en-US" sz="8000" b="1" dirty="0"/>
              <a:t> з </a:t>
            </a:r>
            <a:r>
              <a:rPr lang="en-US" sz="8000" b="1" dirty="0" err="1"/>
              <a:t>роботи</a:t>
            </a:r>
            <a:r>
              <a:rPr lang="en-US" sz="8000" b="1" dirty="0"/>
              <a:t> у </a:t>
            </a:r>
            <a:r>
              <a:rPr lang="en-US" sz="8000" b="1" dirty="0" err="1"/>
              <a:t>встановленому</a:t>
            </a:r>
            <a:r>
              <a:rPr lang="en-US" sz="8000" b="1" dirty="0"/>
              <a:t> </a:t>
            </a:r>
            <a:r>
              <a:rPr lang="en-US" sz="8000" b="1" dirty="0" err="1"/>
              <a:t>законодавством</a:t>
            </a:r>
            <a:r>
              <a:rPr lang="en-US" sz="8000" b="1" dirty="0"/>
              <a:t> </a:t>
            </a:r>
            <a:r>
              <a:rPr lang="en-US" sz="8000" b="1" dirty="0" err="1"/>
              <a:t>порядку</a:t>
            </a:r>
            <a:r>
              <a:rPr lang="en-US" sz="8000" dirty="0"/>
              <a:t>. </a:t>
            </a:r>
            <a:endParaRPr lang="uk-UA" sz="8000" dirty="0"/>
          </a:p>
          <a:p>
            <a:pPr indent="-228600" algn="just">
              <a:lnSpc>
                <a:spcPct val="90000"/>
              </a:lnSpc>
              <a:spcAft>
                <a:spcPts val="600"/>
              </a:spcAft>
              <a:buFont typeface="Arial" panose="020B0604020202020204" pitchFamily="34" charset="0"/>
              <a:buChar char="•"/>
            </a:pPr>
            <a:endParaRPr lang="en-US" sz="8000" dirty="0"/>
          </a:p>
          <a:p>
            <a:pPr indent="-228600" algn="just">
              <a:lnSpc>
                <a:spcPct val="90000"/>
              </a:lnSpc>
              <a:spcAft>
                <a:spcPts val="600"/>
              </a:spcAft>
              <a:buFont typeface="Arial" panose="020B0604020202020204" pitchFamily="34" charset="0"/>
              <a:buChar char="•"/>
            </a:pPr>
            <a:r>
              <a:rPr lang="en-US" sz="8000" dirty="0" err="1"/>
              <a:t>Наказ</a:t>
            </a:r>
            <a:r>
              <a:rPr lang="en-US" sz="8000" dirty="0"/>
              <a:t> </a:t>
            </a:r>
            <a:r>
              <a:rPr lang="en-US" sz="8000" dirty="0" err="1"/>
              <a:t>про</a:t>
            </a:r>
            <a:r>
              <a:rPr lang="en-US" sz="8000" dirty="0"/>
              <a:t> </a:t>
            </a:r>
            <a:r>
              <a:rPr lang="en-US" sz="8000" dirty="0" err="1"/>
              <a:t>звільнення</a:t>
            </a:r>
            <a:r>
              <a:rPr lang="en-US" sz="8000" dirty="0"/>
              <a:t> </a:t>
            </a:r>
            <a:r>
              <a:rPr lang="en-US" sz="8000" dirty="0" err="1"/>
              <a:t>або</a:t>
            </a:r>
            <a:r>
              <a:rPr lang="en-US" sz="8000" dirty="0"/>
              <a:t> </a:t>
            </a:r>
            <a:r>
              <a:rPr lang="en-US" sz="8000" dirty="0" err="1"/>
              <a:t>переведення</a:t>
            </a:r>
            <a:r>
              <a:rPr lang="en-US" sz="8000" dirty="0"/>
              <a:t> </a:t>
            </a:r>
            <a:r>
              <a:rPr lang="en-US" sz="8000" dirty="0" err="1"/>
              <a:t>працівника</a:t>
            </a:r>
            <a:r>
              <a:rPr lang="en-US" sz="8000" dirty="0"/>
              <a:t> </a:t>
            </a:r>
            <a:r>
              <a:rPr lang="en-US" sz="8000" dirty="0" err="1"/>
              <a:t>за</a:t>
            </a:r>
            <a:r>
              <a:rPr lang="en-US" sz="8000" dirty="0"/>
              <a:t> </a:t>
            </a:r>
            <a:r>
              <a:rPr lang="en-US" sz="8000" dirty="0" err="1"/>
              <a:t>його</a:t>
            </a:r>
            <a:r>
              <a:rPr lang="en-US" sz="8000" dirty="0"/>
              <a:t> </a:t>
            </a:r>
            <a:r>
              <a:rPr lang="en-US" sz="8000" dirty="0" err="1"/>
              <a:t>згодою</a:t>
            </a:r>
            <a:r>
              <a:rPr lang="en-US" sz="8000" dirty="0"/>
              <a:t> </a:t>
            </a:r>
            <a:r>
              <a:rPr lang="en-US" sz="8000" dirty="0" err="1"/>
              <a:t>на</a:t>
            </a:r>
            <a:r>
              <a:rPr lang="en-US" sz="8000" dirty="0"/>
              <a:t> </a:t>
            </a:r>
            <a:r>
              <a:rPr lang="en-US" sz="8000" dirty="0" err="1"/>
              <a:t>іншу</a:t>
            </a:r>
            <a:r>
              <a:rPr lang="en-US" sz="8000" dirty="0"/>
              <a:t> </a:t>
            </a:r>
            <a:r>
              <a:rPr lang="en-US" sz="8000" dirty="0" err="1"/>
              <a:t>роботу</a:t>
            </a:r>
            <a:r>
              <a:rPr lang="en-US" sz="8000" dirty="0"/>
              <a:t> </a:t>
            </a:r>
            <a:r>
              <a:rPr lang="en-US" sz="8000" dirty="0" err="1"/>
              <a:t>за</a:t>
            </a:r>
            <a:r>
              <a:rPr lang="en-US" sz="8000" dirty="0"/>
              <a:t> </a:t>
            </a:r>
            <a:r>
              <a:rPr lang="en-US" sz="8000" dirty="0" err="1"/>
              <a:t>результатами</a:t>
            </a:r>
            <a:r>
              <a:rPr lang="en-US" sz="8000" dirty="0"/>
              <a:t> </a:t>
            </a:r>
            <a:r>
              <a:rPr lang="en-US" sz="8000" dirty="0" err="1"/>
              <a:t>атестації</a:t>
            </a:r>
            <a:r>
              <a:rPr lang="en-US" sz="8000" dirty="0"/>
              <a:t> </a:t>
            </a:r>
            <a:r>
              <a:rPr lang="en-US" sz="8000" u="sng" dirty="0" err="1">
                <a:solidFill>
                  <a:srgbClr val="C00000"/>
                </a:solidFill>
              </a:rPr>
              <a:t>видають</a:t>
            </a:r>
            <a:r>
              <a:rPr lang="en-US" sz="8000" u="sng" dirty="0">
                <a:solidFill>
                  <a:srgbClr val="C00000"/>
                </a:solidFill>
              </a:rPr>
              <a:t> </a:t>
            </a:r>
            <a:r>
              <a:rPr lang="en-US" sz="8000" u="sng" dirty="0" err="1">
                <a:solidFill>
                  <a:srgbClr val="C00000"/>
                </a:solidFill>
              </a:rPr>
              <a:t>лише</a:t>
            </a:r>
            <a:r>
              <a:rPr lang="en-US" sz="8000" u="sng" dirty="0">
                <a:solidFill>
                  <a:srgbClr val="C00000"/>
                </a:solidFill>
              </a:rPr>
              <a:t> </a:t>
            </a:r>
            <a:r>
              <a:rPr lang="en-US" sz="8000" u="sng" dirty="0" err="1">
                <a:solidFill>
                  <a:srgbClr val="C00000"/>
                </a:solidFill>
              </a:rPr>
              <a:t>після</a:t>
            </a:r>
            <a:r>
              <a:rPr lang="en-US" sz="8000" u="sng" dirty="0">
                <a:solidFill>
                  <a:srgbClr val="C00000"/>
                </a:solidFill>
              </a:rPr>
              <a:t> </a:t>
            </a:r>
            <a:r>
              <a:rPr lang="en-US" sz="8000" u="sng" dirty="0" err="1">
                <a:solidFill>
                  <a:srgbClr val="C00000"/>
                </a:solidFill>
              </a:rPr>
              <a:t>розгляду</a:t>
            </a:r>
            <a:r>
              <a:rPr lang="en-US" sz="8000" u="sng" dirty="0">
                <a:solidFill>
                  <a:srgbClr val="C00000"/>
                </a:solidFill>
              </a:rPr>
              <a:t> </a:t>
            </a:r>
            <a:r>
              <a:rPr lang="en-US" sz="8000" u="sng" dirty="0" err="1">
                <a:solidFill>
                  <a:srgbClr val="C00000"/>
                </a:solidFill>
              </a:rPr>
              <a:t>його</a:t>
            </a:r>
            <a:r>
              <a:rPr lang="en-US" sz="8000" u="sng" dirty="0">
                <a:solidFill>
                  <a:srgbClr val="C00000"/>
                </a:solidFill>
              </a:rPr>
              <a:t> </a:t>
            </a:r>
            <a:r>
              <a:rPr lang="en-US" sz="8000" u="sng" dirty="0" err="1">
                <a:solidFill>
                  <a:srgbClr val="C00000"/>
                </a:solidFill>
              </a:rPr>
              <a:t>апеляції</a:t>
            </a:r>
            <a:r>
              <a:rPr lang="uk-UA" sz="8000" u="sng" dirty="0">
                <a:solidFill>
                  <a:srgbClr val="C00000"/>
                </a:solidFill>
              </a:rPr>
              <a:t> </a:t>
            </a:r>
            <a:r>
              <a:rPr lang="en-US" sz="8000" u="sng" dirty="0">
                <a:solidFill>
                  <a:srgbClr val="C00000"/>
                </a:solidFill>
              </a:rPr>
              <a:t> (у </a:t>
            </a:r>
            <a:r>
              <a:rPr lang="en-US" sz="8000" u="sng" dirty="0" err="1">
                <a:solidFill>
                  <a:srgbClr val="C00000"/>
                </a:solidFill>
              </a:rPr>
              <a:t>разі</a:t>
            </a:r>
            <a:r>
              <a:rPr lang="en-US" sz="8000" u="sng" dirty="0">
                <a:solidFill>
                  <a:srgbClr val="C00000"/>
                </a:solidFill>
              </a:rPr>
              <a:t> </a:t>
            </a:r>
            <a:r>
              <a:rPr lang="en-US" sz="8000" u="sng" dirty="0" err="1">
                <a:solidFill>
                  <a:srgbClr val="C00000"/>
                </a:solidFill>
              </a:rPr>
              <a:t>подання</a:t>
            </a:r>
            <a:r>
              <a:rPr lang="en-US" sz="8000" u="sng" dirty="0">
                <a:solidFill>
                  <a:srgbClr val="C00000"/>
                </a:solidFill>
              </a:rPr>
              <a:t>) </a:t>
            </a:r>
            <a:r>
              <a:rPr lang="en-US" sz="8000" u="sng" dirty="0" err="1">
                <a:solidFill>
                  <a:srgbClr val="C00000"/>
                </a:solidFill>
              </a:rPr>
              <a:t>атестаційними</a:t>
            </a:r>
            <a:r>
              <a:rPr lang="en-US" sz="8000" u="sng" dirty="0">
                <a:solidFill>
                  <a:srgbClr val="C00000"/>
                </a:solidFill>
              </a:rPr>
              <a:t> </a:t>
            </a:r>
            <a:r>
              <a:rPr lang="en-US" sz="8000" u="sng" dirty="0" err="1">
                <a:solidFill>
                  <a:srgbClr val="C00000"/>
                </a:solidFill>
              </a:rPr>
              <a:t>комісіями</a:t>
            </a:r>
            <a:r>
              <a:rPr lang="en-US" sz="8000" u="sng" dirty="0">
                <a:solidFill>
                  <a:srgbClr val="C00000"/>
                </a:solidFill>
              </a:rPr>
              <a:t> </a:t>
            </a:r>
            <a:r>
              <a:rPr lang="en-US" sz="8000" u="sng" dirty="0" err="1">
                <a:solidFill>
                  <a:srgbClr val="C00000"/>
                </a:solidFill>
              </a:rPr>
              <a:t>вищого</a:t>
            </a:r>
            <a:r>
              <a:rPr lang="en-US" sz="8000" u="sng" dirty="0">
                <a:solidFill>
                  <a:srgbClr val="C00000"/>
                </a:solidFill>
              </a:rPr>
              <a:t> </a:t>
            </a:r>
            <a:r>
              <a:rPr lang="en-US" sz="8000" u="sng" dirty="0" err="1">
                <a:solidFill>
                  <a:srgbClr val="C00000"/>
                </a:solidFill>
              </a:rPr>
              <a:t>рівня</a:t>
            </a:r>
            <a:r>
              <a:rPr lang="en-US" sz="8000" u="sng" dirty="0">
                <a:solidFill>
                  <a:srgbClr val="C00000"/>
                </a:solidFill>
              </a:rPr>
              <a:t> з </a:t>
            </a:r>
            <a:r>
              <a:rPr lang="en-US" sz="8000" u="sng" dirty="0" err="1">
                <a:solidFill>
                  <a:srgbClr val="C00000"/>
                </a:solidFill>
              </a:rPr>
              <a:t>дотриманням</a:t>
            </a:r>
            <a:r>
              <a:rPr lang="en-US" sz="8000" u="sng" dirty="0">
                <a:solidFill>
                  <a:srgbClr val="C00000"/>
                </a:solidFill>
              </a:rPr>
              <a:t> </a:t>
            </a:r>
            <a:r>
              <a:rPr lang="en-US" sz="8000" u="sng" dirty="0" err="1">
                <a:solidFill>
                  <a:srgbClr val="C00000"/>
                </a:solidFill>
              </a:rPr>
              <a:t>законодавства</a:t>
            </a:r>
            <a:r>
              <a:rPr lang="en-US" sz="8000" u="sng" dirty="0">
                <a:solidFill>
                  <a:srgbClr val="C00000"/>
                </a:solidFill>
              </a:rPr>
              <a:t> </a:t>
            </a:r>
            <a:r>
              <a:rPr lang="en-US" sz="8000" u="sng" dirty="0" err="1">
                <a:solidFill>
                  <a:srgbClr val="C00000"/>
                </a:solidFill>
              </a:rPr>
              <a:t>про</a:t>
            </a:r>
            <a:r>
              <a:rPr lang="en-US" sz="8000" u="sng" dirty="0">
                <a:solidFill>
                  <a:srgbClr val="C00000"/>
                </a:solidFill>
              </a:rPr>
              <a:t> </a:t>
            </a:r>
            <a:r>
              <a:rPr lang="en-US" sz="8000" u="sng" dirty="0" err="1">
                <a:solidFill>
                  <a:srgbClr val="C00000"/>
                </a:solidFill>
              </a:rPr>
              <a:t>працю</a:t>
            </a:r>
            <a:r>
              <a:rPr lang="en-US" sz="8000" u="sng" dirty="0">
                <a:solidFill>
                  <a:srgbClr val="C00000"/>
                </a:solidFill>
              </a:rPr>
              <a:t>.</a:t>
            </a:r>
          </a:p>
          <a:p>
            <a:pPr indent="-228600">
              <a:lnSpc>
                <a:spcPct val="90000"/>
              </a:lnSpc>
              <a:spcAft>
                <a:spcPts val="600"/>
              </a:spcAft>
              <a:buFont typeface="Arial" panose="020B0604020202020204" pitchFamily="34" charset="0"/>
              <a:buChar char="•"/>
            </a:pPr>
            <a:endParaRPr lang="en-US" sz="8000" dirty="0"/>
          </a:p>
          <a:p>
            <a:pPr indent="-228600" algn="just">
              <a:lnSpc>
                <a:spcPct val="90000"/>
              </a:lnSpc>
              <a:spcAft>
                <a:spcPts val="600"/>
              </a:spcAft>
              <a:buFont typeface="Arial" panose="020B0604020202020204" pitchFamily="34" charset="0"/>
              <a:buChar char="•"/>
            </a:pPr>
            <a:r>
              <a:rPr lang="en-US" sz="8000" b="1" dirty="0" err="1"/>
              <a:t>Розірвання</a:t>
            </a:r>
            <a:r>
              <a:rPr lang="en-US" sz="8000" b="1" dirty="0"/>
              <a:t> </a:t>
            </a:r>
            <a:r>
              <a:rPr lang="en-US" sz="8000" b="1" dirty="0" err="1"/>
              <a:t>трудового</a:t>
            </a:r>
            <a:r>
              <a:rPr lang="en-US" sz="8000" b="1" dirty="0"/>
              <a:t> </a:t>
            </a:r>
            <a:r>
              <a:rPr lang="en-US" sz="8000" b="1" dirty="0" err="1"/>
              <a:t>договору</a:t>
            </a:r>
            <a:r>
              <a:rPr lang="en-US" sz="8000" b="1" dirty="0"/>
              <a:t> </a:t>
            </a:r>
            <a:r>
              <a:rPr lang="en-US" sz="8000" dirty="0" err="1"/>
              <a:t>за</a:t>
            </a:r>
            <a:r>
              <a:rPr lang="en-US" sz="8000" dirty="0"/>
              <a:t> </a:t>
            </a:r>
            <a:r>
              <a:rPr lang="en-US" sz="8000" dirty="0" err="1"/>
              <a:t>таких</a:t>
            </a:r>
            <a:r>
              <a:rPr lang="en-US" sz="8000" dirty="0"/>
              <a:t> </a:t>
            </a:r>
            <a:r>
              <a:rPr lang="en-US" sz="8000" dirty="0" err="1"/>
              <a:t>умов</a:t>
            </a:r>
            <a:r>
              <a:rPr lang="en-US" sz="8000" dirty="0"/>
              <a:t> </a:t>
            </a:r>
            <a:r>
              <a:rPr lang="en-US" sz="8000" dirty="0" err="1"/>
              <a:t>допускають</a:t>
            </a:r>
            <a:r>
              <a:rPr lang="en-US" sz="8000" dirty="0"/>
              <a:t> у </a:t>
            </a:r>
            <a:r>
              <a:rPr lang="en-US" sz="8000" dirty="0" err="1"/>
              <a:t>разі</a:t>
            </a:r>
            <a:r>
              <a:rPr lang="en-US" sz="8000" dirty="0"/>
              <a:t>, </a:t>
            </a:r>
            <a:r>
              <a:rPr lang="en-US" sz="8000" dirty="0" err="1"/>
              <a:t>якщо</a:t>
            </a:r>
            <a:r>
              <a:rPr lang="en-US" sz="8000" dirty="0"/>
              <a:t> </a:t>
            </a:r>
            <a:r>
              <a:rPr lang="en-US" sz="8000" dirty="0" err="1"/>
              <a:t>неможливо</a:t>
            </a:r>
            <a:r>
              <a:rPr lang="en-US" sz="8000" dirty="0"/>
              <a:t> </a:t>
            </a:r>
            <a:r>
              <a:rPr lang="en-US" sz="8000" dirty="0" err="1"/>
              <a:t>перевести</a:t>
            </a:r>
            <a:r>
              <a:rPr lang="en-US" sz="8000" dirty="0"/>
              <a:t> </a:t>
            </a:r>
            <a:r>
              <a:rPr lang="en-US" sz="8000" dirty="0" err="1"/>
              <a:t>працівника</a:t>
            </a:r>
            <a:r>
              <a:rPr lang="en-US" sz="8000" dirty="0"/>
              <a:t> </a:t>
            </a:r>
            <a:r>
              <a:rPr lang="en-US" sz="8000" dirty="0" err="1"/>
              <a:t>за</a:t>
            </a:r>
            <a:r>
              <a:rPr lang="en-US" sz="8000" dirty="0"/>
              <a:t> </a:t>
            </a:r>
            <a:r>
              <a:rPr lang="en-US" sz="8000" dirty="0" err="1"/>
              <a:t>його</a:t>
            </a:r>
            <a:r>
              <a:rPr lang="en-US" sz="8000" dirty="0"/>
              <a:t> </a:t>
            </a:r>
            <a:r>
              <a:rPr lang="en-US" sz="8000" dirty="0" err="1"/>
              <a:t>згодою</a:t>
            </a:r>
            <a:r>
              <a:rPr lang="en-US" sz="8000" dirty="0"/>
              <a:t> </a:t>
            </a:r>
            <a:r>
              <a:rPr lang="en-US" sz="8000" dirty="0" err="1"/>
              <a:t>на</a:t>
            </a:r>
            <a:r>
              <a:rPr lang="en-US" sz="8000" dirty="0"/>
              <a:t> </a:t>
            </a:r>
            <a:r>
              <a:rPr lang="en-US" sz="8000" dirty="0" err="1"/>
              <a:t>іншу</a:t>
            </a:r>
            <a:r>
              <a:rPr lang="en-US" sz="8000" dirty="0"/>
              <a:t> </a:t>
            </a:r>
            <a:r>
              <a:rPr lang="en-US" sz="8000" dirty="0" err="1"/>
              <a:t>роботу</a:t>
            </a:r>
            <a:r>
              <a:rPr lang="en-US" sz="8000" dirty="0"/>
              <a:t>, </a:t>
            </a:r>
            <a:r>
              <a:rPr lang="en-US" sz="8000" dirty="0" err="1"/>
              <a:t>яка</a:t>
            </a:r>
            <a:r>
              <a:rPr lang="en-US" sz="8000" dirty="0"/>
              <a:t> </a:t>
            </a:r>
            <a:r>
              <a:rPr lang="en-US" sz="8000" dirty="0" err="1"/>
              <a:t>відповідає</a:t>
            </a:r>
            <a:r>
              <a:rPr lang="en-US" sz="8000" dirty="0"/>
              <a:t> </a:t>
            </a:r>
            <a:r>
              <a:rPr lang="en-US" sz="8000" dirty="0" err="1"/>
              <a:t>його</a:t>
            </a:r>
            <a:r>
              <a:rPr lang="en-US" sz="8000" dirty="0"/>
              <a:t> </a:t>
            </a:r>
            <a:r>
              <a:rPr lang="en-US" sz="8000" dirty="0" err="1"/>
              <a:t>кваліфікації</a:t>
            </a:r>
            <a:r>
              <a:rPr lang="en-US" sz="8000" dirty="0"/>
              <a:t>, у </a:t>
            </a:r>
            <a:r>
              <a:rPr lang="en-US" sz="8000" dirty="0" err="1"/>
              <a:t>тому</a:t>
            </a:r>
            <a:r>
              <a:rPr lang="en-US" sz="8000" dirty="0"/>
              <a:t> </a:t>
            </a:r>
            <a:r>
              <a:rPr lang="en-US" sz="8000" dirty="0" err="1"/>
              <a:t>самому</a:t>
            </a:r>
            <a:r>
              <a:rPr lang="en-US" sz="8000" dirty="0"/>
              <a:t> </a:t>
            </a:r>
            <a:r>
              <a:rPr lang="en-US" sz="8000" dirty="0" err="1"/>
              <a:t>закладі</a:t>
            </a:r>
            <a:r>
              <a:rPr lang="en-US" sz="8000" dirty="0"/>
              <a:t> </a:t>
            </a:r>
            <a:r>
              <a:rPr lang="en-US" sz="8000" dirty="0" err="1"/>
              <a:t>освіти</a:t>
            </a:r>
            <a:r>
              <a:rPr lang="en-US" sz="8000" dirty="0"/>
              <a:t>.</a:t>
            </a:r>
            <a:br>
              <a:rPr lang="en-US" sz="8000" dirty="0"/>
            </a:br>
            <a:br>
              <a:rPr lang="en-US" sz="8000" dirty="0"/>
            </a:br>
            <a:endParaRPr lang="en-US" sz="8000" dirty="0"/>
          </a:p>
        </p:txBody>
      </p:sp>
      <p:pic>
        <p:nvPicPr>
          <p:cNvPr id="7" name="Рисунок 6"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6AB6CA71-26D2-1B1E-CDAB-F7840985AA60}"/>
              </a:ext>
            </a:extLst>
          </p:cNvPr>
          <p:cNvPicPr>
            <a:picLocks noChangeAspect="1"/>
          </p:cNvPicPr>
          <p:nvPr/>
        </p:nvPicPr>
        <p:blipFill rotWithShape="1">
          <a:blip r:embed="rId3">
            <a:extLst>
              <a:ext uri="{28A0092B-C50C-407E-A947-70E740481C1C}">
                <a14:useLocalDpi xmlns:a14="http://schemas.microsoft.com/office/drawing/2010/main" val="0"/>
              </a:ext>
            </a:extLst>
          </a:blip>
          <a:srcRect l="7159" r="16278" b="3"/>
          <a:stretch/>
        </p:blipFill>
        <p:spPr>
          <a:xfrm>
            <a:off x="242616" y="1"/>
            <a:ext cx="2509915" cy="3278152"/>
          </a:xfrm>
          <a:custGeom>
            <a:avLst/>
            <a:gdLst/>
            <a:ahLst/>
            <a:cxnLst/>
            <a:rect l="l" t="t" r="r" b="b"/>
            <a:pathLst>
              <a:path w="4552738" h="5946218">
                <a:moveTo>
                  <a:pt x="0" y="0"/>
                </a:moveTo>
                <a:lnTo>
                  <a:pt x="193217" y="10418"/>
                </a:lnTo>
                <a:cubicBezTo>
                  <a:pt x="612089" y="35802"/>
                  <a:pt x="1030148" y="71660"/>
                  <a:pt x="1446580" y="128061"/>
                </a:cubicBezTo>
                <a:cubicBezTo>
                  <a:pt x="1735723" y="167547"/>
                  <a:pt x="2027715" y="194943"/>
                  <a:pt x="2320927" y="163517"/>
                </a:cubicBezTo>
                <a:cubicBezTo>
                  <a:pt x="2335563" y="161905"/>
                  <a:pt x="2352239" y="156669"/>
                  <a:pt x="2364438" y="161905"/>
                </a:cubicBezTo>
                <a:cubicBezTo>
                  <a:pt x="2506776" y="220729"/>
                  <a:pt x="2662121" y="178424"/>
                  <a:pt x="2809744" y="215490"/>
                </a:cubicBezTo>
                <a:cubicBezTo>
                  <a:pt x="2771925" y="358517"/>
                  <a:pt x="2609662" y="346832"/>
                  <a:pt x="2518162" y="445944"/>
                </a:cubicBezTo>
                <a:cubicBezTo>
                  <a:pt x="2667409" y="485424"/>
                  <a:pt x="2801610" y="525312"/>
                  <a:pt x="2937846" y="555124"/>
                </a:cubicBezTo>
                <a:cubicBezTo>
                  <a:pt x="3082216" y="586550"/>
                  <a:pt x="3204622" y="671561"/>
                  <a:pt x="3345734" y="709433"/>
                </a:cubicBezTo>
                <a:cubicBezTo>
                  <a:pt x="3375832" y="717492"/>
                  <a:pt x="3412025" y="745693"/>
                  <a:pt x="3422598" y="773089"/>
                </a:cubicBezTo>
                <a:cubicBezTo>
                  <a:pt x="3456757" y="861726"/>
                  <a:pt x="4138745" y="1110310"/>
                  <a:pt x="4058225" y="1189273"/>
                </a:cubicBezTo>
                <a:cubicBezTo>
                  <a:pt x="4024878" y="1221909"/>
                  <a:pt x="3981773" y="1245276"/>
                  <a:pt x="3936629" y="1277508"/>
                </a:cubicBezTo>
                <a:cubicBezTo>
                  <a:pt x="4004547" y="1338344"/>
                  <a:pt x="4080998" y="1364935"/>
                  <a:pt x="4162334" y="1383065"/>
                </a:cubicBezTo>
                <a:cubicBezTo>
                  <a:pt x="4186736" y="1388705"/>
                  <a:pt x="4210728" y="1399986"/>
                  <a:pt x="4213168" y="1427383"/>
                </a:cubicBezTo>
                <a:cubicBezTo>
                  <a:pt x="4215607" y="1455987"/>
                  <a:pt x="4190800" y="1467266"/>
                  <a:pt x="4170061" y="1480564"/>
                </a:cubicBezTo>
                <a:cubicBezTo>
                  <a:pt x="4141188" y="1499095"/>
                  <a:pt x="4113127" y="1515214"/>
                  <a:pt x="4076527" y="1517630"/>
                </a:cubicBezTo>
                <a:cubicBezTo>
                  <a:pt x="4016337" y="1521257"/>
                  <a:pt x="3987466" y="1572826"/>
                  <a:pt x="3952493" y="1611502"/>
                </a:cubicBezTo>
                <a:cubicBezTo>
                  <a:pt x="3932973" y="1633259"/>
                  <a:pt x="3923211" y="1677172"/>
                  <a:pt x="3957370" y="1684828"/>
                </a:cubicBezTo>
                <a:cubicBezTo>
                  <a:pt x="4039518" y="1703363"/>
                  <a:pt x="4033011" y="1756946"/>
                  <a:pt x="4030981" y="1817782"/>
                </a:cubicBezTo>
                <a:cubicBezTo>
                  <a:pt x="4028133" y="1893124"/>
                  <a:pt x="3979737" y="1927770"/>
                  <a:pt x="3920363" y="1956780"/>
                </a:cubicBezTo>
                <a:cubicBezTo>
                  <a:pt x="3900029" y="1966851"/>
                  <a:pt x="3871158" y="1966449"/>
                  <a:pt x="3863429" y="1997874"/>
                </a:cubicBezTo>
                <a:cubicBezTo>
                  <a:pt x="3896777" y="2027688"/>
                  <a:pt x="3937444" y="2003517"/>
                  <a:pt x="3973233" y="2011975"/>
                </a:cubicBezTo>
                <a:cubicBezTo>
                  <a:pt x="4002918" y="2018824"/>
                  <a:pt x="4052127" y="2015199"/>
                  <a:pt x="4011458" y="2069991"/>
                </a:cubicBezTo>
                <a:cubicBezTo>
                  <a:pt x="3999664" y="2085704"/>
                  <a:pt x="4013491" y="2097792"/>
                  <a:pt x="4028540" y="2099000"/>
                </a:cubicBezTo>
                <a:cubicBezTo>
                  <a:pt x="4148913" y="2111489"/>
                  <a:pt x="4093606" y="2222285"/>
                  <a:pt x="4132241" y="2280703"/>
                </a:cubicBezTo>
                <a:cubicBezTo>
                  <a:pt x="4142812" y="2296818"/>
                  <a:pt x="4131425" y="2324618"/>
                  <a:pt x="4114752" y="2331466"/>
                </a:cubicBezTo>
                <a:cubicBezTo>
                  <a:pt x="4008205" y="2376592"/>
                  <a:pt x="3993565" y="2484163"/>
                  <a:pt x="3941916" y="2576828"/>
                </a:cubicBezTo>
                <a:cubicBezTo>
                  <a:pt x="3998039" y="2613488"/>
                  <a:pt x="4065138" y="2621547"/>
                  <a:pt x="4125732" y="2645318"/>
                </a:cubicBezTo>
                <a:cubicBezTo>
                  <a:pt x="4188768" y="2670298"/>
                  <a:pt x="4188768" y="2688831"/>
                  <a:pt x="4136714" y="2761349"/>
                </a:cubicBezTo>
                <a:cubicBezTo>
                  <a:pt x="4272135" y="2777064"/>
                  <a:pt x="4272135" y="2777064"/>
                  <a:pt x="4230249" y="2891080"/>
                </a:cubicBezTo>
                <a:cubicBezTo>
                  <a:pt x="4343713" y="2901557"/>
                  <a:pt x="4418537" y="2955542"/>
                  <a:pt x="4436023" y="3073591"/>
                </a:cubicBezTo>
                <a:cubicBezTo>
                  <a:pt x="4444564" y="3130800"/>
                  <a:pt x="4495804" y="3157792"/>
                  <a:pt x="4552738" y="3196068"/>
                </a:cubicBezTo>
                <a:cubicBezTo>
                  <a:pt x="4481978" y="3233136"/>
                  <a:pt x="4433989" y="3310489"/>
                  <a:pt x="4351436" y="3228700"/>
                </a:cubicBezTo>
                <a:cubicBezTo>
                  <a:pt x="4321344" y="3198888"/>
                  <a:pt x="4324186" y="3236761"/>
                  <a:pt x="4320122" y="3247637"/>
                </a:cubicBezTo>
                <a:cubicBezTo>
                  <a:pt x="4310364" y="3274227"/>
                  <a:pt x="4330695" y="3291956"/>
                  <a:pt x="4344116" y="3312099"/>
                </a:cubicBezTo>
                <a:cubicBezTo>
                  <a:pt x="4357130" y="3332244"/>
                  <a:pt x="4372586" y="3353596"/>
                  <a:pt x="4376244" y="3376163"/>
                </a:cubicBezTo>
                <a:cubicBezTo>
                  <a:pt x="4378682" y="3391874"/>
                  <a:pt x="4366890" y="3414835"/>
                  <a:pt x="4353877" y="3426522"/>
                </a:cubicBezTo>
                <a:cubicBezTo>
                  <a:pt x="4285554" y="3488163"/>
                  <a:pt x="4326221" y="3626757"/>
                  <a:pt x="4196898" y="3644486"/>
                </a:cubicBezTo>
                <a:cubicBezTo>
                  <a:pt x="4138745" y="3652541"/>
                  <a:pt x="4110687" y="3703306"/>
                  <a:pt x="4067986" y="3731106"/>
                </a:cubicBezTo>
                <a:cubicBezTo>
                  <a:pt x="3919551" y="3828201"/>
                  <a:pt x="3820322" y="3953097"/>
                  <a:pt x="3774370" y="4124729"/>
                </a:cubicBezTo>
                <a:cubicBezTo>
                  <a:pt x="3761764" y="4172269"/>
                  <a:pt x="3713368" y="4210546"/>
                  <a:pt x="3682054" y="4252444"/>
                </a:cubicBezTo>
                <a:cubicBezTo>
                  <a:pt x="3697103" y="4283064"/>
                  <a:pt x="3779250" y="4216990"/>
                  <a:pt x="3750377" y="4297567"/>
                </a:cubicBezTo>
                <a:cubicBezTo>
                  <a:pt x="3728417" y="4358002"/>
                  <a:pt x="3672294" y="4395470"/>
                  <a:pt x="3619425" y="4431328"/>
                </a:cubicBezTo>
                <a:cubicBezTo>
                  <a:pt x="3559239" y="4472019"/>
                  <a:pt x="3492545" y="4504653"/>
                  <a:pt x="3465296" y="4579993"/>
                </a:cubicBezTo>
                <a:cubicBezTo>
                  <a:pt x="3459603" y="4596110"/>
                  <a:pt x="3441305" y="4613031"/>
                  <a:pt x="3425038" y="4619479"/>
                </a:cubicBezTo>
                <a:cubicBezTo>
                  <a:pt x="2576720" y="5945389"/>
                  <a:pt x="488463" y="5954251"/>
                  <a:pt x="247714" y="5944983"/>
                </a:cubicBezTo>
                <a:cubicBezTo>
                  <a:pt x="174818" y="5942062"/>
                  <a:pt x="102913" y="5934760"/>
                  <a:pt x="31834" y="5923857"/>
                </a:cubicBezTo>
                <a:lnTo>
                  <a:pt x="0" y="5917408"/>
                </a:lnTo>
                <a:close/>
              </a:path>
            </a:pathLst>
          </a:custGeom>
        </p:spPr>
      </p:pic>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rotWithShape="1">
          <a:blip r:embed="rId4">
            <a:extLst>
              <a:ext uri="{28A0092B-C50C-407E-A947-70E740481C1C}">
                <a14:useLocalDpi xmlns:a14="http://schemas.microsoft.com/office/drawing/2010/main" val="0"/>
              </a:ext>
            </a:extLst>
          </a:blip>
          <a:srcRect l="18498" r="19637" b="3"/>
          <a:stretch/>
        </p:blipFill>
        <p:spPr>
          <a:xfrm>
            <a:off x="9363452" y="-2"/>
            <a:ext cx="2828548" cy="3429002"/>
          </a:xfrm>
          <a:custGeom>
            <a:avLst/>
            <a:gdLst/>
            <a:ahLst/>
            <a:cxnLst/>
            <a:rect l="l" t="t" r="r" b="b"/>
            <a:pathLst>
              <a:path w="3538926" h="4290182">
                <a:moveTo>
                  <a:pt x="1370437" y="0"/>
                </a:moveTo>
                <a:lnTo>
                  <a:pt x="3538926" y="0"/>
                </a:lnTo>
                <a:lnTo>
                  <a:pt x="3538926" y="4256362"/>
                </a:lnTo>
                <a:lnTo>
                  <a:pt x="3455334" y="4273195"/>
                </a:lnTo>
                <a:cubicBezTo>
                  <a:pt x="3401009" y="4281478"/>
                  <a:pt x="3346052" y="4287025"/>
                  <a:pt x="3290337" y="4289244"/>
                </a:cubicBezTo>
                <a:cubicBezTo>
                  <a:pt x="3106332" y="4296285"/>
                  <a:pt x="1510274" y="4289552"/>
                  <a:pt x="861903" y="3282295"/>
                </a:cubicBezTo>
                <a:cubicBezTo>
                  <a:pt x="849470" y="3277397"/>
                  <a:pt x="835485" y="3264542"/>
                  <a:pt x="831133" y="3252299"/>
                </a:cubicBezTo>
                <a:cubicBezTo>
                  <a:pt x="810307" y="3195065"/>
                  <a:pt x="759333" y="3170274"/>
                  <a:pt x="713332" y="3139362"/>
                </a:cubicBezTo>
                <a:cubicBezTo>
                  <a:pt x="672925" y="3112122"/>
                  <a:pt x="630030" y="3083658"/>
                  <a:pt x="613246" y="3037747"/>
                </a:cubicBezTo>
                <a:cubicBezTo>
                  <a:pt x="591178" y="2976535"/>
                  <a:pt x="653963" y="3026730"/>
                  <a:pt x="665465" y="3003469"/>
                </a:cubicBezTo>
                <a:cubicBezTo>
                  <a:pt x="641532" y="2971640"/>
                  <a:pt x="604543" y="2942562"/>
                  <a:pt x="594908" y="2906447"/>
                </a:cubicBezTo>
                <a:cubicBezTo>
                  <a:pt x="559787" y="2776063"/>
                  <a:pt x="483946" y="2681183"/>
                  <a:pt x="370497" y="2607422"/>
                </a:cubicBezTo>
                <a:cubicBezTo>
                  <a:pt x="337860" y="2586304"/>
                  <a:pt x="316415" y="2547739"/>
                  <a:pt x="271969" y="2541620"/>
                </a:cubicBezTo>
                <a:cubicBezTo>
                  <a:pt x="173127" y="2528152"/>
                  <a:pt x="204209" y="2422866"/>
                  <a:pt x="151990" y="2376038"/>
                </a:cubicBezTo>
                <a:cubicBezTo>
                  <a:pt x="142044" y="2367161"/>
                  <a:pt x="133031" y="2349717"/>
                  <a:pt x="134895" y="2337782"/>
                </a:cubicBezTo>
                <a:cubicBezTo>
                  <a:pt x="137691" y="2320639"/>
                  <a:pt x="149504" y="2304419"/>
                  <a:pt x="159450" y="2289115"/>
                </a:cubicBezTo>
                <a:cubicBezTo>
                  <a:pt x="169707" y="2273813"/>
                  <a:pt x="185247" y="2260344"/>
                  <a:pt x="177788" y="2240145"/>
                </a:cubicBezTo>
                <a:cubicBezTo>
                  <a:pt x="174683" y="2231882"/>
                  <a:pt x="176855" y="2203112"/>
                  <a:pt x="153855" y="2225759"/>
                </a:cubicBezTo>
                <a:cubicBezTo>
                  <a:pt x="90759" y="2287892"/>
                  <a:pt x="54081" y="2229129"/>
                  <a:pt x="0" y="2200970"/>
                </a:cubicBezTo>
                <a:cubicBezTo>
                  <a:pt x="43514" y="2171892"/>
                  <a:pt x="82677" y="2151388"/>
                  <a:pt x="89205" y="2107927"/>
                </a:cubicBezTo>
                <a:cubicBezTo>
                  <a:pt x="102570" y="2018249"/>
                  <a:pt x="159758" y="1977237"/>
                  <a:pt x="246479" y="1969279"/>
                </a:cubicBezTo>
                <a:cubicBezTo>
                  <a:pt x="214465" y="1882663"/>
                  <a:pt x="214465" y="1882663"/>
                  <a:pt x="317968" y="1870725"/>
                </a:cubicBezTo>
                <a:cubicBezTo>
                  <a:pt x="278183" y="1815635"/>
                  <a:pt x="278183" y="1801556"/>
                  <a:pt x="326361" y="1782580"/>
                </a:cubicBezTo>
                <a:cubicBezTo>
                  <a:pt x="372673" y="1764521"/>
                  <a:pt x="423957" y="1758400"/>
                  <a:pt x="466852" y="1730550"/>
                </a:cubicBezTo>
                <a:cubicBezTo>
                  <a:pt x="427377" y="1660155"/>
                  <a:pt x="416187" y="1578436"/>
                  <a:pt x="334753" y="1544155"/>
                </a:cubicBezTo>
                <a:cubicBezTo>
                  <a:pt x="322010" y="1538952"/>
                  <a:pt x="313307" y="1517834"/>
                  <a:pt x="321386" y="1505592"/>
                </a:cubicBezTo>
                <a:cubicBezTo>
                  <a:pt x="350915" y="1461214"/>
                  <a:pt x="308644" y="1377045"/>
                  <a:pt x="400645" y="1367557"/>
                </a:cubicBezTo>
                <a:cubicBezTo>
                  <a:pt x="412147" y="1366640"/>
                  <a:pt x="422716" y="1357456"/>
                  <a:pt x="413701" y="1345520"/>
                </a:cubicBezTo>
                <a:cubicBezTo>
                  <a:pt x="382618" y="1303896"/>
                  <a:pt x="420228" y="1306649"/>
                  <a:pt x="442916" y="1301447"/>
                </a:cubicBezTo>
                <a:cubicBezTo>
                  <a:pt x="470270" y="1295021"/>
                  <a:pt x="501352" y="1313384"/>
                  <a:pt x="526840" y="1290735"/>
                </a:cubicBezTo>
                <a:cubicBezTo>
                  <a:pt x="520932" y="1266862"/>
                  <a:pt x="498866" y="1267167"/>
                  <a:pt x="483325" y="1259517"/>
                </a:cubicBezTo>
                <a:cubicBezTo>
                  <a:pt x="437945" y="1237479"/>
                  <a:pt x="400956" y="1211159"/>
                  <a:pt x="398780" y="1153924"/>
                </a:cubicBezTo>
                <a:cubicBezTo>
                  <a:pt x="397228" y="1107708"/>
                  <a:pt x="392254" y="1067003"/>
                  <a:pt x="455041" y="1052922"/>
                </a:cubicBezTo>
                <a:cubicBezTo>
                  <a:pt x="481149" y="1047106"/>
                  <a:pt x="473687" y="1013747"/>
                  <a:pt x="458768" y="997218"/>
                </a:cubicBezTo>
                <a:cubicBezTo>
                  <a:pt x="432038" y="967837"/>
                  <a:pt x="409972" y="928661"/>
                  <a:pt x="363968" y="925907"/>
                </a:cubicBezTo>
                <a:cubicBezTo>
                  <a:pt x="335995" y="924071"/>
                  <a:pt x="314548" y="911826"/>
                  <a:pt x="292481" y="897749"/>
                </a:cubicBezTo>
                <a:cubicBezTo>
                  <a:pt x="276630" y="887646"/>
                  <a:pt x="257670" y="879078"/>
                  <a:pt x="259533" y="857348"/>
                </a:cubicBezTo>
                <a:cubicBezTo>
                  <a:pt x="261399" y="836535"/>
                  <a:pt x="279736" y="827966"/>
                  <a:pt x="298387" y="823681"/>
                </a:cubicBezTo>
                <a:cubicBezTo>
                  <a:pt x="360552" y="809909"/>
                  <a:pt x="418983" y="789708"/>
                  <a:pt x="470893" y="743493"/>
                </a:cubicBezTo>
                <a:cubicBezTo>
                  <a:pt x="436390" y="719007"/>
                  <a:pt x="403444" y="701256"/>
                  <a:pt x="377957" y="676463"/>
                </a:cubicBezTo>
                <a:cubicBezTo>
                  <a:pt x="316415" y="616477"/>
                  <a:pt x="837660" y="427634"/>
                  <a:pt x="863768" y="360299"/>
                </a:cubicBezTo>
                <a:cubicBezTo>
                  <a:pt x="871849" y="339488"/>
                  <a:pt x="899511" y="318064"/>
                  <a:pt x="922515" y="311942"/>
                </a:cubicBezTo>
                <a:cubicBezTo>
                  <a:pt x="1030367" y="283171"/>
                  <a:pt x="1123922" y="218591"/>
                  <a:pt x="1234265" y="194718"/>
                </a:cubicBezTo>
                <a:cubicBezTo>
                  <a:pt x="1338390" y="172070"/>
                  <a:pt x="1440960" y="141768"/>
                  <a:pt x="1555030" y="111776"/>
                </a:cubicBezTo>
                <a:cubicBezTo>
                  <a:pt x="1520063" y="74130"/>
                  <a:pt x="1471575" y="57526"/>
                  <a:pt x="1428216" y="36752"/>
                </a:cubicBezTo>
                <a:close/>
              </a:path>
            </a:pathLst>
          </a:custGeom>
        </p:spPr>
      </p:pic>
      <p:pic>
        <p:nvPicPr>
          <p:cNvPr id="3" name="Рисунок 2"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41ADD2C0-0EE9-9EA6-9EFA-B18BDA68D3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36" y="5421086"/>
            <a:ext cx="1427972" cy="1427972"/>
          </a:xfrm>
          <a:prstGeom prst="rect">
            <a:avLst/>
          </a:prstGeom>
        </p:spPr>
      </p:pic>
    </p:spTree>
    <p:extLst>
      <p:ext uri="{BB962C8B-B14F-4D97-AF65-F5344CB8AC3E}">
        <p14:creationId xmlns:p14="http://schemas.microsoft.com/office/powerpoint/2010/main" val="17743067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53952FA-660C-71B0-72A8-88C47B03F3BD}"/>
              </a:ext>
            </a:extLst>
          </p:cNvPr>
          <p:cNvSpPr txBox="1"/>
          <p:nvPr/>
        </p:nvSpPr>
        <p:spPr>
          <a:xfrm>
            <a:off x="1323975" y="564564"/>
            <a:ext cx="10074923" cy="3850093"/>
          </a:xfrm>
          <a:prstGeom prst="rect">
            <a:avLst/>
          </a:prstGeom>
          <a:noFill/>
        </p:spPr>
        <p:txBody>
          <a:bodyPr wrap="square">
            <a:spAutoFit/>
          </a:bodyPr>
          <a:lstStyle/>
          <a:p>
            <a:pPr algn="ctr"/>
            <a:r>
              <a:rPr lang="uk-UA" sz="2800" b="1" dirty="0">
                <a:solidFill>
                  <a:schemeClr val="accent4">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Змінили вимоги щодо вивчення практичного </a:t>
            </a:r>
          </a:p>
          <a:p>
            <a:pPr algn="ctr"/>
            <a:r>
              <a:rPr lang="uk-UA" sz="2800" b="1" dirty="0">
                <a:solidFill>
                  <a:schemeClr val="accent4">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досвіду педагога</a:t>
            </a:r>
            <a:r>
              <a:rPr lang="uk-UA" sz="1800" b="1" dirty="0">
                <a:solidFill>
                  <a:schemeClr val="accent4">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algn="ctr"/>
            <a:endParaRPr lang="uk-UA" sz="16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Атестаційна комісія може ухвалювати рішення про вивчення практичного досвіду педагогічного працівника, який атестується. </a:t>
            </a:r>
          </a:p>
          <a:p>
            <a:pPr algn="just">
              <a:lnSpc>
                <a:spcPct val="115000"/>
              </a:lnSpc>
              <a:spcAft>
                <a:spcPts val="1000"/>
              </a:spcAft>
            </a:pPr>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Якщо раніше атестаційна комісія </a:t>
            </a:r>
            <a:r>
              <a:rPr lang="uk-UA"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обов’язко</a:t>
            </a:r>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мала відвідувати заняття, </a:t>
            </a:r>
            <a:r>
              <a:rPr lang="uk-UA"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уроки</a:t>
            </a:r>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позаурочні заходи педагога, який атестується, то тепер, якщо немає питань до педагогічної діяльності працівника, </a:t>
            </a:r>
            <a:r>
              <a:rPr lang="uk-UA" sz="2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то достатньо тих документів, які він подав до атестаційної комісії.</a:t>
            </a:r>
            <a:endParaRPr lang="uk-UA" sz="2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7D820478-C0D4-3FBE-E4B8-E419C4FB81A9}"/>
              </a:ext>
            </a:extLst>
          </p:cNvPr>
          <p:cNvPicPr>
            <a:picLocks noChangeAspect="1"/>
          </p:cNvPicPr>
          <p:nvPr/>
        </p:nvPicPr>
        <p:blipFill rotWithShape="1">
          <a:blip r:embed="rId3">
            <a:extLst>
              <a:ext uri="{28A0092B-C50C-407E-A947-70E740481C1C}">
                <a14:useLocalDpi xmlns:a14="http://schemas.microsoft.com/office/drawing/2010/main" val="0"/>
              </a:ext>
            </a:extLst>
          </a:blip>
          <a:srcRect l="7159" r="16278" b="3"/>
          <a:stretch/>
        </p:blipFill>
        <p:spPr>
          <a:xfrm>
            <a:off x="9054059" y="4170784"/>
            <a:ext cx="2344839" cy="2536367"/>
          </a:xfrm>
          <a:custGeom>
            <a:avLst/>
            <a:gdLst/>
            <a:ahLst/>
            <a:cxnLst/>
            <a:rect l="l" t="t" r="r" b="b"/>
            <a:pathLst>
              <a:path w="4552738" h="5946218">
                <a:moveTo>
                  <a:pt x="0" y="0"/>
                </a:moveTo>
                <a:lnTo>
                  <a:pt x="193217" y="10418"/>
                </a:lnTo>
                <a:cubicBezTo>
                  <a:pt x="612089" y="35802"/>
                  <a:pt x="1030148" y="71660"/>
                  <a:pt x="1446580" y="128061"/>
                </a:cubicBezTo>
                <a:cubicBezTo>
                  <a:pt x="1735723" y="167547"/>
                  <a:pt x="2027715" y="194943"/>
                  <a:pt x="2320927" y="163517"/>
                </a:cubicBezTo>
                <a:cubicBezTo>
                  <a:pt x="2335563" y="161905"/>
                  <a:pt x="2352239" y="156669"/>
                  <a:pt x="2364438" y="161905"/>
                </a:cubicBezTo>
                <a:cubicBezTo>
                  <a:pt x="2506776" y="220729"/>
                  <a:pt x="2662121" y="178424"/>
                  <a:pt x="2809744" y="215490"/>
                </a:cubicBezTo>
                <a:cubicBezTo>
                  <a:pt x="2771925" y="358517"/>
                  <a:pt x="2609662" y="346832"/>
                  <a:pt x="2518162" y="445944"/>
                </a:cubicBezTo>
                <a:cubicBezTo>
                  <a:pt x="2667409" y="485424"/>
                  <a:pt x="2801610" y="525312"/>
                  <a:pt x="2937846" y="555124"/>
                </a:cubicBezTo>
                <a:cubicBezTo>
                  <a:pt x="3082216" y="586550"/>
                  <a:pt x="3204622" y="671561"/>
                  <a:pt x="3345734" y="709433"/>
                </a:cubicBezTo>
                <a:cubicBezTo>
                  <a:pt x="3375832" y="717492"/>
                  <a:pt x="3412025" y="745693"/>
                  <a:pt x="3422598" y="773089"/>
                </a:cubicBezTo>
                <a:cubicBezTo>
                  <a:pt x="3456757" y="861726"/>
                  <a:pt x="4138745" y="1110310"/>
                  <a:pt x="4058225" y="1189273"/>
                </a:cubicBezTo>
                <a:cubicBezTo>
                  <a:pt x="4024878" y="1221909"/>
                  <a:pt x="3981773" y="1245276"/>
                  <a:pt x="3936629" y="1277508"/>
                </a:cubicBezTo>
                <a:cubicBezTo>
                  <a:pt x="4004547" y="1338344"/>
                  <a:pt x="4080998" y="1364935"/>
                  <a:pt x="4162334" y="1383065"/>
                </a:cubicBezTo>
                <a:cubicBezTo>
                  <a:pt x="4186736" y="1388705"/>
                  <a:pt x="4210728" y="1399986"/>
                  <a:pt x="4213168" y="1427383"/>
                </a:cubicBezTo>
                <a:cubicBezTo>
                  <a:pt x="4215607" y="1455987"/>
                  <a:pt x="4190800" y="1467266"/>
                  <a:pt x="4170061" y="1480564"/>
                </a:cubicBezTo>
                <a:cubicBezTo>
                  <a:pt x="4141188" y="1499095"/>
                  <a:pt x="4113127" y="1515214"/>
                  <a:pt x="4076527" y="1517630"/>
                </a:cubicBezTo>
                <a:cubicBezTo>
                  <a:pt x="4016337" y="1521257"/>
                  <a:pt x="3987466" y="1572826"/>
                  <a:pt x="3952493" y="1611502"/>
                </a:cubicBezTo>
                <a:cubicBezTo>
                  <a:pt x="3932973" y="1633259"/>
                  <a:pt x="3923211" y="1677172"/>
                  <a:pt x="3957370" y="1684828"/>
                </a:cubicBezTo>
                <a:cubicBezTo>
                  <a:pt x="4039518" y="1703363"/>
                  <a:pt x="4033011" y="1756946"/>
                  <a:pt x="4030981" y="1817782"/>
                </a:cubicBezTo>
                <a:cubicBezTo>
                  <a:pt x="4028133" y="1893124"/>
                  <a:pt x="3979737" y="1927770"/>
                  <a:pt x="3920363" y="1956780"/>
                </a:cubicBezTo>
                <a:cubicBezTo>
                  <a:pt x="3900029" y="1966851"/>
                  <a:pt x="3871158" y="1966449"/>
                  <a:pt x="3863429" y="1997874"/>
                </a:cubicBezTo>
                <a:cubicBezTo>
                  <a:pt x="3896777" y="2027688"/>
                  <a:pt x="3937444" y="2003517"/>
                  <a:pt x="3973233" y="2011975"/>
                </a:cubicBezTo>
                <a:cubicBezTo>
                  <a:pt x="4002918" y="2018824"/>
                  <a:pt x="4052127" y="2015199"/>
                  <a:pt x="4011458" y="2069991"/>
                </a:cubicBezTo>
                <a:cubicBezTo>
                  <a:pt x="3999664" y="2085704"/>
                  <a:pt x="4013491" y="2097792"/>
                  <a:pt x="4028540" y="2099000"/>
                </a:cubicBezTo>
                <a:cubicBezTo>
                  <a:pt x="4148913" y="2111489"/>
                  <a:pt x="4093606" y="2222285"/>
                  <a:pt x="4132241" y="2280703"/>
                </a:cubicBezTo>
                <a:cubicBezTo>
                  <a:pt x="4142812" y="2296818"/>
                  <a:pt x="4131425" y="2324618"/>
                  <a:pt x="4114752" y="2331466"/>
                </a:cubicBezTo>
                <a:cubicBezTo>
                  <a:pt x="4008205" y="2376592"/>
                  <a:pt x="3993565" y="2484163"/>
                  <a:pt x="3941916" y="2576828"/>
                </a:cubicBezTo>
                <a:cubicBezTo>
                  <a:pt x="3998039" y="2613488"/>
                  <a:pt x="4065138" y="2621547"/>
                  <a:pt x="4125732" y="2645318"/>
                </a:cubicBezTo>
                <a:cubicBezTo>
                  <a:pt x="4188768" y="2670298"/>
                  <a:pt x="4188768" y="2688831"/>
                  <a:pt x="4136714" y="2761349"/>
                </a:cubicBezTo>
                <a:cubicBezTo>
                  <a:pt x="4272135" y="2777064"/>
                  <a:pt x="4272135" y="2777064"/>
                  <a:pt x="4230249" y="2891080"/>
                </a:cubicBezTo>
                <a:cubicBezTo>
                  <a:pt x="4343713" y="2901557"/>
                  <a:pt x="4418537" y="2955542"/>
                  <a:pt x="4436023" y="3073591"/>
                </a:cubicBezTo>
                <a:cubicBezTo>
                  <a:pt x="4444564" y="3130800"/>
                  <a:pt x="4495804" y="3157792"/>
                  <a:pt x="4552738" y="3196068"/>
                </a:cubicBezTo>
                <a:cubicBezTo>
                  <a:pt x="4481978" y="3233136"/>
                  <a:pt x="4433989" y="3310489"/>
                  <a:pt x="4351436" y="3228700"/>
                </a:cubicBezTo>
                <a:cubicBezTo>
                  <a:pt x="4321344" y="3198888"/>
                  <a:pt x="4324186" y="3236761"/>
                  <a:pt x="4320122" y="3247637"/>
                </a:cubicBezTo>
                <a:cubicBezTo>
                  <a:pt x="4310364" y="3274227"/>
                  <a:pt x="4330695" y="3291956"/>
                  <a:pt x="4344116" y="3312099"/>
                </a:cubicBezTo>
                <a:cubicBezTo>
                  <a:pt x="4357130" y="3332244"/>
                  <a:pt x="4372586" y="3353596"/>
                  <a:pt x="4376244" y="3376163"/>
                </a:cubicBezTo>
                <a:cubicBezTo>
                  <a:pt x="4378682" y="3391874"/>
                  <a:pt x="4366890" y="3414835"/>
                  <a:pt x="4353877" y="3426522"/>
                </a:cubicBezTo>
                <a:cubicBezTo>
                  <a:pt x="4285554" y="3488163"/>
                  <a:pt x="4326221" y="3626757"/>
                  <a:pt x="4196898" y="3644486"/>
                </a:cubicBezTo>
                <a:cubicBezTo>
                  <a:pt x="4138745" y="3652541"/>
                  <a:pt x="4110687" y="3703306"/>
                  <a:pt x="4067986" y="3731106"/>
                </a:cubicBezTo>
                <a:cubicBezTo>
                  <a:pt x="3919551" y="3828201"/>
                  <a:pt x="3820322" y="3953097"/>
                  <a:pt x="3774370" y="4124729"/>
                </a:cubicBezTo>
                <a:cubicBezTo>
                  <a:pt x="3761764" y="4172269"/>
                  <a:pt x="3713368" y="4210546"/>
                  <a:pt x="3682054" y="4252444"/>
                </a:cubicBezTo>
                <a:cubicBezTo>
                  <a:pt x="3697103" y="4283064"/>
                  <a:pt x="3779250" y="4216990"/>
                  <a:pt x="3750377" y="4297567"/>
                </a:cubicBezTo>
                <a:cubicBezTo>
                  <a:pt x="3728417" y="4358002"/>
                  <a:pt x="3672294" y="4395470"/>
                  <a:pt x="3619425" y="4431328"/>
                </a:cubicBezTo>
                <a:cubicBezTo>
                  <a:pt x="3559239" y="4472019"/>
                  <a:pt x="3492545" y="4504653"/>
                  <a:pt x="3465296" y="4579993"/>
                </a:cubicBezTo>
                <a:cubicBezTo>
                  <a:pt x="3459603" y="4596110"/>
                  <a:pt x="3441305" y="4613031"/>
                  <a:pt x="3425038" y="4619479"/>
                </a:cubicBezTo>
                <a:cubicBezTo>
                  <a:pt x="2576720" y="5945389"/>
                  <a:pt x="488463" y="5954251"/>
                  <a:pt x="247714" y="5944983"/>
                </a:cubicBezTo>
                <a:cubicBezTo>
                  <a:pt x="174818" y="5942062"/>
                  <a:pt x="102913" y="5934760"/>
                  <a:pt x="31834" y="5923857"/>
                </a:cubicBezTo>
                <a:lnTo>
                  <a:pt x="0" y="5917408"/>
                </a:lnTo>
                <a:close/>
              </a:path>
            </a:pathLst>
          </a:custGeom>
        </p:spPr>
      </p:pic>
      <p:pic>
        <p:nvPicPr>
          <p:cNvPr id="5" name="Рисунок 4"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51921AFD-EE56-1268-3E04-C91006C216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427972" cy="1427972"/>
          </a:xfrm>
          <a:prstGeom prst="rect">
            <a:avLst/>
          </a:prstGeom>
        </p:spPr>
      </p:pic>
    </p:spTree>
    <p:extLst>
      <p:ext uri="{BB962C8B-B14F-4D97-AF65-F5344CB8AC3E}">
        <p14:creationId xmlns:p14="http://schemas.microsoft.com/office/powerpoint/2010/main" val="2300739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9AF6808-CAAD-80D0-1366-02C8C926A994}"/>
              </a:ext>
            </a:extLst>
          </p:cNvPr>
          <p:cNvSpPr txBox="1"/>
          <p:nvPr/>
        </p:nvSpPr>
        <p:spPr>
          <a:xfrm>
            <a:off x="1698172" y="556994"/>
            <a:ext cx="10198359" cy="923330"/>
          </a:xfrm>
          <a:prstGeom prst="rect">
            <a:avLst/>
          </a:prstGeom>
          <a:noFill/>
        </p:spPr>
        <p:txBody>
          <a:bodyPr wrap="square">
            <a:spAutoFit/>
          </a:bodyPr>
          <a:lstStyle/>
          <a:p>
            <a:r>
              <a:rPr lang="uk-UA" b="1" i="0" dirty="0">
                <a:solidFill>
                  <a:srgbClr val="333333"/>
                </a:solidFill>
                <a:effectLst/>
                <a:latin typeface="Times New Roman" panose="02020603050405020304" pitchFamily="18" charset="0"/>
              </a:rPr>
              <a:t>Кваліфікаційна категорія, педагогічне звання, що присвоюється (підтверджується) за результатами атестації, визначаються відповідно до </a:t>
            </a:r>
            <a:r>
              <a:rPr lang="uk-UA" b="0" i="0" u="sng" dirty="0">
                <a:solidFill>
                  <a:srgbClr val="000099"/>
                </a:solidFill>
                <a:effectLst/>
                <a:latin typeface="Times New Roman" panose="02020603050405020304" pitchFamily="18" charset="0"/>
                <a:hlinkClick r:id="rId3"/>
              </a:rPr>
              <a:t>Переліку кваліфікаційних категорій і педагогічних звань педагогічних працівників</a:t>
            </a:r>
            <a:endParaRPr lang="uk-UA" dirty="0"/>
          </a:p>
        </p:txBody>
      </p:sp>
      <p:sp>
        <p:nvSpPr>
          <p:cNvPr id="4" name="TextBox 3">
            <a:extLst>
              <a:ext uri="{FF2B5EF4-FFF2-40B4-BE49-F238E27FC236}">
                <a16:creationId xmlns:a16="http://schemas.microsoft.com/office/drawing/2014/main" id="{1DD67E39-8C0A-22B7-7663-39DF5E9EB71E}"/>
              </a:ext>
            </a:extLst>
          </p:cNvPr>
          <p:cNvSpPr txBox="1"/>
          <p:nvPr/>
        </p:nvSpPr>
        <p:spPr>
          <a:xfrm>
            <a:off x="2761861" y="1480324"/>
            <a:ext cx="7361853" cy="5047536"/>
          </a:xfrm>
          <a:prstGeom prst="rect">
            <a:avLst/>
          </a:prstGeom>
          <a:noFill/>
        </p:spPr>
        <p:txBody>
          <a:bodyPr wrap="square">
            <a:spAutoFit/>
          </a:bodyPr>
          <a:lstStyle/>
          <a:p>
            <a:pPr algn="ctr"/>
            <a:r>
              <a:rPr lang="uk-UA" sz="1600" b="1" i="0" u="none" strike="noStrike" dirty="0">
                <a:solidFill>
                  <a:srgbClr val="333333"/>
                </a:solidFill>
                <a:effectLst/>
                <a:latin typeface="Times New Roman" panose="02020603050405020304" pitchFamily="18" charset="0"/>
              </a:rPr>
              <a:t>ПЕРЕЛІК</a:t>
            </a:r>
            <a:br>
              <a:rPr lang="uk-UA" b="0" i="0" dirty="0">
                <a:solidFill>
                  <a:srgbClr val="333333"/>
                </a:solidFill>
                <a:effectLst/>
                <a:latin typeface="Times New Roman" panose="02020603050405020304" pitchFamily="18" charset="0"/>
              </a:rPr>
            </a:br>
            <a:r>
              <a:rPr lang="uk-UA" sz="1600" b="1" i="0" u="none" strike="noStrike" dirty="0">
                <a:solidFill>
                  <a:srgbClr val="333333"/>
                </a:solidFill>
                <a:effectLst/>
                <a:latin typeface="Times New Roman" panose="02020603050405020304" pitchFamily="18" charset="0"/>
              </a:rPr>
              <a:t>кваліфікаційних категорій і педагогічних звань педагогічних працівників</a:t>
            </a:r>
            <a:endParaRPr lang="uk-UA" b="0" i="0" dirty="0">
              <a:solidFill>
                <a:srgbClr val="333333"/>
              </a:solidFill>
              <a:effectLst/>
              <a:latin typeface="Times New Roman" panose="02020603050405020304" pitchFamily="18" charset="0"/>
            </a:endParaRPr>
          </a:p>
          <a:p>
            <a:pPr algn="ctr"/>
            <a:r>
              <a:rPr lang="uk-UA" b="0" i="0" dirty="0">
                <a:solidFill>
                  <a:srgbClr val="333333"/>
                </a:solidFill>
                <a:effectLst/>
                <a:latin typeface="Times New Roman" panose="02020603050405020304" pitchFamily="18" charset="0"/>
              </a:rPr>
              <a:t>Кваліфікаційні категорії</a:t>
            </a:r>
          </a:p>
          <a:p>
            <a:pPr algn="just"/>
            <a:r>
              <a:rPr lang="uk-UA" sz="1600" b="0" i="0" dirty="0">
                <a:solidFill>
                  <a:srgbClr val="333333"/>
                </a:solidFill>
                <a:effectLst/>
                <a:latin typeface="Times New Roman" panose="02020603050405020304" pitchFamily="18" charset="0"/>
              </a:rPr>
              <a:t>Спеціаліст вищої категорії</a:t>
            </a:r>
          </a:p>
          <a:p>
            <a:pPr algn="just"/>
            <a:r>
              <a:rPr lang="uk-UA" sz="1600" b="0" i="0" dirty="0">
                <a:solidFill>
                  <a:srgbClr val="333333"/>
                </a:solidFill>
                <a:effectLst/>
                <a:latin typeface="Times New Roman" panose="02020603050405020304" pitchFamily="18" charset="0"/>
              </a:rPr>
              <a:t>Спеціаліст першої категорії</a:t>
            </a:r>
          </a:p>
          <a:p>
            <a:pPr algn="just"/>
            <a:r>
              <a:rPr lang="uk-UA" sz="1600" b="0" i="0" dirty="0">
                <a:solidFill>
                  <a:srgbClr val="333333"/>
                </a:solidFill>
                <a:effectLst/>
                <a:latin typeface="Times New Roman" panose="02020603050405020304" pitchFamily="18" charset="0"/>
              </a:rPr>
              <a:t>Спеціаліст другої категорії</a:t>
            </a:r>
          </a:p>
          <a:p>
            <a:pPr algn="just"/>
            <a:r>
              <a:rPr lang="uk-UA" sz="1600" b="0" i="0" dirty="0">
                <a:solidFill>
                  <a:srgbClr val="333333"/>
                </a:solidFill>
                <a:effectLst/>
                <a:latin typeface="Times New Roman" panose="02020603050405020304" pitchFamily="18" charset="0"/>
              </a:rPr>
              <a:t>Спеціаліст</a:t>
            </a:r>
          </a:p>
          <a:p>
            <a:pPr algn="ctr"/>
            <a:r>
              <a:rPr lang="uk-UA" sz="1600" b="0" i="0" dirty="0">
                <a:solidFill>
                  <a:srgbClr val="333333"/>
                </a:solidFill>
                <a:effectLst/>
                <a:latin typeface="Times New Roman" panose="02020603050405020304" pitchFamily="18" charset="0"/>
              </a:rPr>
              <a:t>Педагогічні звання</a:t>
            </a:r>
          </a:p>
          <a:p>
            <a:pPr algn="just"/>
            <a:r>
              <a:rPr lang="uk-UA" sz="1600" b="0" i="0" dirty="0">
                <a:solidFill>
                  <a:srgbClr val="333333"/>
                </a:solidFill>
                <a:effectLst/>
                <a:latin typeface="Times New Roman" panose="02020603050405020304" pitchFamily="18" charset="0"/>
              </a:rPr>
              <a:t>Викладач-методист</a:t>
            </a:r>
          </a:p>
          <a:p>
            <a:pPr algn="just"/>
            <a:r>
              <a:rPr lang="uk-UA" sz="1600" b="0" i="0" dirty="0">
                <a:solidFill>
                  <a:srgbClr val="333333"/>
                </a:solidFill>
                <a:effectLst/>
                <a:latin typeface="Times New Roman" panose="02020603050405020304" pitchFamily="18" charset="0"/>
              </a:rPr>
              <a:t>Учитель-методист</a:t>
            </a:r>
          </a:p>
          <a:p>
            <a:pPr algn="just"/>
            <a:r>
              <a:rPr lang="uk-UA" sz="1600" b="0" i="0" dirty="0">
                <a:solidFill>
                  <a:srgbClr val="333333"/>
                </a:solidFill>
                <a:effectLst/>
                <a:latin typeface="Times New Roman" panose="02020603050405020304" pitchFamily="18" charset="0"/>
              </a:rPr>
              <a:t>Вихователь-методист</a:t>
            </a:r>
          </a:p>
          <a:p>
            <a:pPr algn="just"/>
            <a:r>
              <a:rPr lang="uk-UA" sz="1600" b="0" i="0" dirty="0">
                <a:solidFill>
                  <a:srgbClr val="333333"/>
                </a:solidFill>
                <a:effectLst/>
                <a:latin typeface="Times New Roman" panose="02020603050405020304" pitchFamily="18" charset="0"/>
              </a:rPr>
              <a:t>Педагог-організатор-методист</a:t>
            </a:r>
          </a:p>
          <a:p>
            <a:pPr algn="just"/>
            <a:r>
              <a:rPr lang="uk-UA" sz="1600" b="0" i="0" dirty="0">
                <a:solidFill>
                  <a:srgbClr val="333333"/>
                </a:solidFill>
                <a:effectLst/>
                <a:latin typeface="Times New Roman" panose="02020603050405020304" pitchFamily="18" charset="0"/>
              </a:rPr>
              <a:t>Практичний психолог - методист</a:t>
            </a:r>
          </a:p>
          <a:p>
            <a:pPr algn="just"/>
            <a:r>
              <a:rPr lang="uk-UA" sz="1600" b="0" i="0" dirty="0">
                <a:solidFill>
                  <a:srgbClr val="333333"/>
                </a:solidFill>
                <a:effectLst/>
                <a:latin typeface="Times New Roman" panose="02020603050405020304" pitchFamily="18" charset="0"/>
              </a:rPr>
              <a:t>Керівник гуртка - методист</a:t>
            </a:r>
          </a:p>
          <a:p>
            <a:pPr algn="just"/>
            <a:r>
              <a:rPr lang="uk-UA" sz="1600" b="0" i="0" dirty="0">
                <a:solidFill>
                  <a:srgbClr val="333333"/>
                </a:solidFill>
                <a:effectLst/>
                <a:latin typeface="Times New Roman" panose="02020603050405020304" pitchFamily="18" charset="0"/>
              </a:rPr>
              <a:t>Старший вожатий - методист</a:t>
            </a:r>
          </a:p>
          <a:p>
            <a:pPr algn="just"/>
            <a:r>
              <a:rPr lang="uk-UA" sz="1600" b="0" i="0" dirty="0">
                <a:solidFill>
                  <a:srgbClr val="333333"/>
                </a:solidFill>
                <a:effectLst/>
                <a:latin typeface="Times New Roman" panose="02020603050405020304" pitchFamily="18" charset="0"/>
              </a:rPr>
              <a:t>Старший викладач</a:t>
            </a:r>
          </a:p>
          <a:p>
            <a:pPr algn="just"/>
            <a:r>
              <a:rPr lang="uk-UA" sz="1600" b="0" i="0" dirty="0">
                <a:solidFill>
                  <a:srgbClr val="333333"/>
                </a:solidFill>
                <a:effectLst/>
                <a:latin typeface="Times New Roman" panose="02020603050405020304" pitchFamily="18" charset="0"/>
              </a:rPr>
              <a:t>Старший учитель</a:t>
            </a:r>
          </a:p>
          <a:p>
            <a:pPr algn="just"/>
            <a:r>
              <a:rPr lang="uk-UA" sz="1600" b="0" i="0" dirty="0">
                <a:solidFill>
                  <a:srgbClr val="333333"/>
                </a:solidFill>
                <a:effectLst/>
                <a:latin typeface="Times New Roman" panose="02020603050405020304" pitchFamily="18" charset="0"/>
              </a:rPr>
              <a:t>Старший вихователь</a:t>
            </a:r>
          </a:p>
          <a:p>
            <a:pPr algn="just"/>
            <a:r>
              <a:rPr lang="uk-UA" sz="1600" b="0" i="0" dirty="0">
                <a:solidFill>
                  <a:srgbClr val="333333"/>
                </a:solidFill>
                <a:effectLst/>
                <a:latin typeface="Times New Roman" panose="02020603050405020304" pitchFamily="18" charset="0"/>
              </a:rPr>
              <a:t>Майстер виробничого навчання </a:t>
            </a:r>
            <a:r>
              <a:rPr lang="en-GB" sz="1600" b="0" i="0" dirty="0">
                <a:solidFill>
                  <a:srgbClr val="333333"/>
                </a:solidFill>
                <a:effectLst/>
                <a:latin typeface="Times New Roman" panose="02020603050405020304" pitchFamily="18" charset="0"/>
              </a:rPr>
              <a:t>I </a:t>
            </a:r>
            <a:r>
              <a:rPr lang="uk-UA" sz="1600" b="0" i="0" dirty="0">
                <a:solidFill>
                  <a:srgbClr val="333333"/>
                </a:solidFill>
                <a:effectLst/>
                <a:latin typeface="Times New Roman" panose="02020603050405020304" pitchFamily="18" charset="0"/>
              </a:rPr>
              <a:t>категорії</a:t>
            </a:r>
          </a:p>
          <a:p>
            <a:pPr algn="just"/>
            <a:r>
              <a:rPr lang="uk-UA" sz="1600" b="0" i="0" dirty="0">
                <a:solidFill>
                  <a:srgbClr val="333333"/>
                </a:solidFill>
                <a:effectLst/>
                <a:latin typeface="Times New Roman" panose="02020603050405020304" pitchFamily="18" charset="0"/>
              </a:rPr>
              <a:t>Майстер виробничого навчання </a:t>
            </a:r>
            <a:r>
              <a:rPr lang="en-GB" sz="1600" b="0" i="0" dirty="0">
                <a:solidFill>
                  <a:srgbClr val="333333"/>
                </a:solidFill>
                <a:effectLst/>
                <a:latin typeface="Times New Roman" panose="02020603050405020304" pitchFamily="18" charset="0"/>
              </a:rPr>
              <a:t>II </a:t>
            </a:r>
            <a:r>
              <a:rPr lang="uk-UA" sz="1600" b="0" i="0" dirty="0">
                <a:solidFill>
                  <a:srgbClr val="333333"/>
                </a:solidFill>
                <a:effectLst/>
                <a:latin typeface="Times New Roman" panose="02020603050405020304" pitchFamily="18" charset="0"/>
              </a:rPr>
              <a:t>категорії</a:t>
            </a:r>
          </a:p>
        </p:txBody>
      </p:sp>
      <p:pic>
        <p:nvPicPr>
          <p:cNvPr id="5" name="Рисунок 4"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E7EA1673-D4CC-E457-52D4-8E462F571CAA}"/>
              </a:ext>
            </a:extLst>
          </p:cNvPr>
          <p:cNvPicPr>
            <a:picLocks noChangeAspect="1"/>
          </p:cNvPicPr>
          <p:nvPr/>
        </p:nvPicPr>
        <p:blipFill rotWithShape="1">
          <a:blip r:embed="rId4">
            <a:extLst>
              <a:ext uri="{28A0092B-C50C-407E-A947-70E740481C1C}">
                <a14:useLocalDpi xmlns:a14="http://schemas.microsoft.com/office/drawing/2010/main" val="0"/>
              </a:ext>
            </a:extLst>
          </a:blip>
          <a:srcRect l="7159" r="16278" b="3"/>
          <a:stretch/>
        </p:blipFill>
        <p:spPr>
          <a:xfrm>
            <a:off x="8540747" y="3099802"/>
            <a:ext cx="2344839" cy="2536367"/>
          </a:xfrm>
          <a:custGeom>
            <a:avLst/>
            <a:gdLst/>
            <a:ahLst/>
            <a:cxnLst/>
            <a:rect l="l" t="t" r="r" b="b"/>
            <a:pathLst>
              <a:path w="4552738" h="5946218">
                <a:moveTo>
                  <a:pt x="0" y="0"/>
                </a:moveTo>
                <a:lnTo>
                  <a:pt x="193217" y="10418"/>
                </a:lnTo>
                <a:cubicBezTo>
                  <a:pt x="612089" y="35802"/>
                  <a:pt x="1030148" y="71660"/>
                  <a:pt x="1446580" y="128061"/>
                </a:cubicBezTo>
                <a:cubicBezTo>
                  <a:pt x="1735723" y="167547"/>
                  <a:pt x="2027715" y="194943"/>
                  <a:pt x="2320927" y="163517"/>
                </a:cubicBezTo>
                <a:cubicBezTo>
                  <a:pt x="2335563" y="161905"/>
                  <a:pt x="2352239" y="156669"/>
                  <a:pt x="2364438" y="161905"/>
                </a:cubicBezTo>
                <a:cubicBezTo>
                  <a:pt x="2506776" y="220729"/>
                  <a:pt x="2662121" y="178424"/>
                  <a:pt x="2809744" y="215490"/>
                </a:cubicBezTo>
                <a:cubicBezTo>
                  <a:pt x="2771925" y="358517"/>
                  <a:pt x="2609662" y="346832"/>
                  <a:pt x="2518162" y="445944"/>
                </a:cubicBezTo>
                <a:cubicBezTo>
                  <a:pt x="2667409" y="485424"/>
                  <a:pt x="2801610" y="525312"/>
                  <a:pt x="2937846" y="555124"/>
                </a:cubicBezTo>
                <a:cubicBezTo>
                  <a:pt x="3082216" y="586550"/>
                  <a:pt x="3204622" y="671561"/>
                  <a:pt x="3345734" y="709433"/>
                </a:cubicBezTo>
                <a:cubicBezTo>
                  <a:pt x="3375832" y="717492"/>
                  <a:pt x="3412025" y="745693"/>
                  <a:pt x="3422598" y="773089"/>
                </a:cubicBezTo>
                <a:cubicBezTo>
                  <a:pt x="3456757" y="861726"/>
                  <a:pt x="4138745" y="1110310"/>
                  <a:pt x="4058225" y="1189273"/>
                </a:cubicBezTo>
                <a:cubicBezTo>
                  <a:pt x="4024878" y="1221909"/>
                  <a:pt x="3981773" y="1245276"/>
                  <a:pt x="3936629" y="1277508"/>
                </a:cubicBezTo>
                <a:cubicBezTo>
                  <a:pt x="4004547" y="1338344"/>
                  <a:pt x="4080998" y="1364935"/>
                  <a:pt x="4162334" y="1383065"/>
                </a:cubicBezTo>
                <a:cubicBezTo>
                  <a:pt x="4186736" y="1388705"/>
                  <a:pt x="4210728" y="1399986"/>
                  <a:pt x="4213168" y="1427383"/>
                </a:cubicBezTo>
                <a:cubicBezTo>
                  <a:pt x="4215607" y="1455987"/>
                  <a:pt x="4190800" y="1467266"/>
                  <a:pt x="4170061" y="1480564"/>
                </a:cubicBezTo>
                <a:cubicBezTo>
                  <a:pt x="4141188" y="1499095"/>
                  <a:pt x="4113127" y="1515214"/>
                  <a:pt x="4076527" y="1517630"/>
                </a:cubicBezTo>
                <a:cubicBezTo>
                  <a:pt x="4016337" y="1521257"/>
                  <a:pt x="3987466" y="1572826"/>
                  <a:pt x="3952493" y="1611502"/>
                </a:cubicBezTo>
                <a:cubicBezTo>
                  <a:pt x="3932973" y="1633259"/>
                  <a:pt x="3923211" y="1677172"/>
                  <a:pt x="3957370" y="1684828"/>
                </a:cubicBezTo>
                <a:cubicBezTo>
                  <a:pt x="4039518" y="1703363"/>
                  <a:pt x="4033011" y="1756946"/>
                  <a:pt x="4030981" y="1817782"/>
                </a:cubicBezTo>
                <a:cubicBezTo>
                  <a:pt x="4028133" y="1893124"/>
                  <a:pt x="3979737" y="1927770"/>
                  <a:pt x="3920363" y="1956780"/>
                </a:cubicBezTo>
                <a:cubicBezTo>
                  <a:pt x="3900029" y="1966851"/>
                  <a:pt x="3871158" y="1966449"/>
                  <a:pt x="3863429" y="1997874"/>
                </a:cubicBezTo>
                <a:cubicBezTo>
                  <a:pt x="3896777" y="2027688"/>
                  <a:pt x="3937444" y="2003517"/>
                  <a:pt x="3973233" y="2011975"/>
                </a:cubicBezTo>
                <a:cubicBezTo>
                  <a:pt x="4002918" y="2018824"/>
                  <a:pt x="4052127" y="2015199"/>
                  <a:pt x="4011458" y="2069991"/>
                </a:cubicBezTo>
                <a:cubicBezTo>
                  <a:pt x="3999664" y="2085704"/>
                  <a:pt x="4013491" y="2097792"/>
                  <a:pt x="4028540" y="2099000"/>
                </a:cubicBezTo>
                <a:cubicBezTo>
                  <a:pt x="4148913" y="2111489"/>
                  <a:pt x="4093606" y="2222285"/>
                  <a:pt x="4132241" y="2280703"/>
                </a:cubicBezTo>
                <a:cubicBezTo>
                  <a:pt x="4142812" y="2296818"/>
                  <a:pt x="4131425" y="2324618"/>
                  <a:pt x="4114752" y="2331466"/>
                </a:cubicBezTo>
                <a:cubicBezTo>
                  <a:pt x="4008205" y="2376592"/>
                  <a:pt x="3993565" y="2484163"/>
                  <a:pt x="3941916" y="2576828"/>
                </a:cubicBezTo>
                <a:cubicBezTo>
                  <a:pt x="3998039" y="2613488"/>
                  <a:pt x="4065138" y="2621547"/>
                  <a:pt x="4125732" y="2645318"/>
                </a:cubicBezTo>
                <a:cubicBezTo>
                  <a:pt x="4188768" y="2670298"/>
                  <a:pt x="4188768" y="2688831"/>
                  <a:pt x="4136714" y="2761349"/>
                </a:cubicBezTo>
                <a:cubicBezTo>
                  <a:pt x="4272135" y="2777064"/>
                  <a:pt x="4272135" y="2777064"/>
                  <a:pt x="4230249" y="2891080"/>
                </a:cubicBezTo>
                <a:cubicBezTo>
                  <a:pt x="4343713" y="2901557"/>
                  <a:pt x="4418537" y="2955542"/>
                  <a:pt x="4436023" y="3073591"/>
                </a:cubicBezTo>
                <a:cubicBezTo>
                  <a:pt x="4444564" y="3130800"/>
                  <a:pt x="4495804" y="3157792"/>
                  <a:pt x="4552738" y="3196068"/>
                </a:cubicBezTo>
                <a:cubicBezTo>
                  <a:pt x="4481978" y="3233136"/>
                  <a:pt x="4433989" y="3310489"/>
                  <a:pt x="4351436" y="3228700"/>
                </a:cubicBezTo>
                <a:cubicBezTo>
                  <a:pt x="4321344" y="3198888"/>
                  <a:pt x="4324186" y="3236761"/>
                  <a:pt x="4320122" y="3247637"/>
                </a:cubicBezTo>
                <a:cubicBezTo>
                  <a:pt x="4310364" y="3274227"/>
                  <a:pt x="4330695" y="3291956"/>
                  <a:pt x="4344116" y="3312099"/>
                </a:cubicBezTo>
                <a:cubicBezTo>
                  <a:pt x="4357130" y="3332244"/>
                  <a:pt x="4372586" y="3353596"/>
                  <a:pt x="4376244" y="3376163"/>
                </a:cubicBezTo>
                <a:cubicBezTo>
                  <a:pt x="4378682" y="3391874"/>
                  <a:pt x="4366890" y="3414835"/>
                  <a:pt x="4353877" y="3426522"/>
                </a:cubicBezTo>
                <a:cubicBezTo>
                  <a:pt x="4285554" y="3488163"/>
                  <a:pt x="4326221" y="3626757"/>
                  <a:pt x="4196898" y="3644486"/>
                </a:cubicBezTo>
                <a:cubicBezTo>
                  <a:pt x="4138745" y="3652541"/>
                  <a:pt x="4110687" y="3703306"/>
                  <a:pt x="4067986" y="3731106"/>
                </a:cubicBezTo>
                <a:cubicBezTo>
                  <a:pt x="3919551" y="3828201"/>
                  <a:pt x="3820322" y="3953097"/>
                  <a:pt x="3774370" y="4124729"/>
                </a:cubicBezTo>
                <a:cubicBezTo>
                  <a:pt x="3761764" y="4172269"/>
                  <a:pt x="3713368" y="4210546"/>
                  <a:pt x="3682054" y="4252444"/>
                </a:cubicBezTo>
                <a:cubicBezTo>
                  <a:pt x="3697103" y="4283064"/>
                  <a:pt x="3779250" y="4216990"/>
                  <a:pt x="3750377" y="4297567"/>
                </a:cubicBezTo>
                <a:cubicBezTo>
                  <a:pt x="3728417" y="4358002"/>
                  <a:pt x="3672294" y="4395470"/>
                  <a:pt x="3619425" y="4431328"/>
                </a:cubicBezTo>
                <a:cubicBezTo>
                  <a:pt x="3559239" y="4472019"/>
                  <a:pt x="3492545" y="4504653"/>
                  <a:pt x="3465296" y="4579993"/>
                </a:cubicBezTo>
                <a:cubicBezTo>
                  <a:pt x="3459603" y="4596110"/>
                  <a:pt x="3441305" y="4613031"/>
                  <a:pt x="3425038" y="4619479"/>
                </a:cubicBezTo>
                <a:cubicBezTo>
                  <a:pt x="2576720" y="5945389"/>
                  <a:pt x="488463" y="5954251"/>
                  <a:pt x="247714" y="5944983"/>
                </a:cubicBezTo>
                <a:cubicBezTo>
                  <a:pt x="174818" y="5942062"/>
                  <a:pt x="102913" y="5934760"/>
                  <a:pt x="31834" y="5923857"/>
                </a:cubicBezTo>
                <a:lnTo>
                  <a:pt x="0" y="5917408"/>
                </a:lnTo>
                <a:close/>
              </a:path>
            </a:pathLst>
          </a:custGeom>
        </p:spPr>
      </p:pic>
      <p:pic>
        <p:nvPicPr>
          <p:cNvPr id="6" name="Рисунок 5"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289B15B8-8335-F05B-7484-1E10C6FB7C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427972" cy="1427972"/>
          </a:xfrm>
          <a:prstGeom prst="rect">
            <a:avLst/>
          </a:prstGeom>
        </p:spPr>
      </p:pic>
    </p:spTree>
    <p:extLst>
      <p:ext uri="{BB962C8B-B14F-4D97-AF65-F5344CB8AC3E}">
        <p14:creationId xmlns:p14="http://schemas.microsoft.com/office/powerpoint/2010/main" val="335879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52A0BFA8-2412-78B2-19F8-B8EF747CBE53}"/>
              </a:ext>
            </a:extLst>
          </p:cNvPr>
          <p:cNvSpPr txBox="1"/>
          <p:nvPr/>
        </p:nvSpPr>
        <p:spPr>
          <a:xfrm>
            <a:off x="2090057" y="2505670"/>
            <a:ext cx="9255967" cy="1200329"/>
          </a:xfrm>
          <a:prstGeom prst="rect">
            <a:avLst/>
          </a:prstGeom>
          <a:noFill/>
        </p:spPr>
        <p:txBody>
          <a:bodyPr wrap="square">
            <a:spAutoFit/>
          </a:bodyPr>
          <a:lstStyle/>
          <a:p>
            <a:pPr algn="just"/>
            <a:r>
              <a:rPr lang="uk-UA" b="1" i="0" dirty="0">
                <a:solidFill>
                  <a:srgbClr val="C00000"/>
                </a:solidFill>
                <a:effectLst/>
                <a:latin typeface="Times New Roman" panose="02020603050405020304" pitchFamily="18" charset="0"/>
              </a:rPr>
              <a:t>Кваліфікаційна категорія «спеціаліст» </a:t>
            </a:r>
            <a:r>
              <a:rPr lang="uk-UA" b="0" i="0" dirty="0">
                <a:solidFill>
                  <a:srgbClr val="333333"/>
                </a:solidFill>
                <a:effectLst/>
                <a:latin typeface="Times New Roman" panose="02020603050405020304" pitchFamily="18" charset="0"/>
              </a:rPr>
              <a:t>присвоюється педагогічному працівникові, який має освітній рівень фаховий молодший бакалавр (освітньо-кваліфікаційний рівень молодший спеціаліст), молодший бакалавр, бакалавр чи магістр (освітньо-кваліфікаційний рівень спеціаліст).</a:t>
            </a:r>
            <a:endParaRPr lang="uk-UA" dirty="0"/>
          </a:p>
        </p:txBody>
      </p:sp>
      <p:sp>
        <p:nvSpPr>
          <p:cNvPr id="7" name="TextBox 6">
            <a:extLst>
              <a:ext uri="{FF2B5EF4-FFF2-40B4-BE49-F238E27FC236}">
                <a16:creationId xmlns:a16="http://schemas.microsoft.com/office/drawing/2014/main" id="{41968F2D-AD44-D450-5D62-0512448094D5}"/>
              </a:ext>
            </a:extLst>
          </p:cNvPr>
          <p:cNvSpPr txBox="1"/>
          <p:nvPr/>
        </p:nvSpPr>
        <p:spPr>
          <a:xfrm>
            <a:off x="1675623" y="1631799"/>
            <a:ext cx="9101234" cy="369332"/>
          </a:xfrm>
          <a:prstGeom prst="rect">
            <a:avLst/>
          </a:prstGeom>
          <a:noFill/>
        </p:spPr>
        <p:txBody>
          <a:bodyPr wrap="square">
            <a:spAutoFit/>
          </a:bodyPr>
          <a:lstStyle/>
          <a:p>
            <a:r>
              <a:rPr lang="ru-RU" b="1" i="0" dirty="0" err="1">
                <a:solidFill>
                  <a:srgbClr val="333333"/>
                </a:solidFill>
                <a:effectLst/>
                <a:latin typeface="Times New Roman" panose="02020603050405020304" pitchFamily="18" charset="0"/>
              </a:rPr>
              <a:t>Кваліфікаційні</a:t>
            </a:r>
            <a:r>
              <a:rPr lang="ru-RU" b="1" i="0" dirty="0">
                <a:solidFill>
                  <a:srgbClr val="333333"/>
                </a:solidFill>
                <a:effectLst/>
                <a:latin typeface="Times New Roman" panose="02020603050405020304" pitchFamily="18" charset="0"/>
              </a:rPr>
              <a:t> </a:t>
            </a:r>
            <a:r>
              <a:rPr lang="ru-RU" b="1" i="0" dirty="0" err="1">
                <a:solidFill>
                  <a:srgbClr val="333333"/>
                </a:solidFill>
                <a:effectLst/>
                <a:latin typeface="Times New Roman" panose="02020603050405020304" pitchFamily="18" charset="0"/>
              </a:rPr>
              <a:t>категорії</a:t>
            </a:r>
            <a:r>
              <a:rPr lang="ru-RU" b="1" i="0" dirty="0">
                <a:solidFill>
                  <a:srgbClr val="333333"/>
                </a:solidFill>
                <a:effectLst/>
                <a:latin typeface="Times New Roman" panose="02020603050405020304" pitchFamily="18" charset="0"/>
              </a:rPr>
              <a:t> та </a:t>
            </a:r>
            <a:r>
              <a:rPr lang="ru-RU" b="1" i="0" dirty="0" err="1">
                <a:solidFill>
                  <a:srgbClr val="333333"/>
                </a:solidFill>
                <a:effectLst/>
                <a:latin typeface="Times New Roman" panose="02020603050405020304" pitchFamily="18" charset="0"/>
              </a:rPr>
              <a:t>педагогічні</a:t>
            </a:r>
            <a:r>
              <a:rPr lang="ru-RU" b="1" i="0" dirty="0">
                <a:solidFill>
                  <a:srgbClr val="333333"/>
                </a:solidFill>
                <a:effectLst/>
                <a:latin typeface="Times New Roman" panose="02020603050405020304" pitchFamily="18" charset="0"/>
              </a:rPr>
              <a:t> </a:t>
            </a:r>
            <a:r>
              <a:rPr lang="ru-RU" b="1" i="0" dirty="0" err="1">
                <a:solidFill>
                  <a:srgbClr val="333333"/>
                </a:solidFill>
                <a:effectLst/>
                <a:latin typeface="Times New Roman" panose="02020603050405020304" pitchFamily="18" charset="0"/>
              </a:rPr>
              <a:t>звання</a:t>
            </a:r>
            <a:r>
              <a:rPr lang="ru-RU" b="1" i="0" dirty="0">
                <a:solidFill>
                  <a:srgbClr val="333333"/>
                </a:solidFill>
                <a:effectLst/>
                <a:latin typeface="Times New Roman" panose="02020603050405020304" pitchFamily="18" charset="0"/>
              </a:rPr>
              <a:t>, як правило, </a:t>
            </a:r>
            <a:r>
              <a:rPr lang="ru-RU" b="1" i="0" dirty="0" err="1">
                <a:solidFill>
                  <a:srgbClr val="333333"/>
                </a:solidFill>
                <a:effectLst/>
                <a:latin typeface="Times New Roman" panose="02020603050405020304" pitchFamily="18" charset="0"/>
              </a:rPr>
              <a:t>присвоюють</a:t>
            </a:r>
            <a:r>
              <a:rPr lang="ru-RU" b="1" i="0" dirty="0">
                <a:solidFill>
                  <a:srgbClr val="333333"/>
                </a:solidFill>
                <a:effectLst/>
                <a:latin typeface="Times New Roman" panose="02020603050405020304" pitchFamily="18" charset="0"/>
              </a:rPr>
              <a:t> </a:t>
            </a:r>
            <a:r>
              <a:rPr lang="ru-RU" b="1" i="0" dirty="0" err="1">
                <a:solidFill>
                  <a:srgbClr val="333333"/>
                </a:solidFill>
                <a:effectLst/>
                <a:latin typeface="Times New Roman" panose="02020603050405020304" pitchFamily="18" charset="0"/>
              </a:rPr>
              <a:t>послідовно</a:t>
            </a:r>
            <a:r>
              <a:rPr lang="ru-RU" b="0" i="0" dirty="0">
                <a:solidFill>
                  <a:srgbClr val="333333"/>
                </a:solidFill>
                <a:effectLst/>
                <a:latin typeface="Times New Roman" panose="02020603050405020304" pitchFamily="18" charset="0"/>
              </a:rPr>
              <a:t>.</a:t>
            </a:r>
            <a:endParaRPr lang="uk-UA" dirty="0"/>
          </a:p>
        </p:txBody>
      </p:sp>
      <p:sp>
        <p:nvSpPr>
          <p:cNvPr id="4" name="TextBox 3">
            <a:extLst>
              <a:ext uri="{FF2B5EF4-FFF2-40B4-BE49-F238E27FC236}">
                <a16:creationId xmlns:a16="http://schemas.microsoft.com/office/drawing/2014/main" id="{B599A4E5-FC8C-CDE2-06A1-49B20F53191A}"/>
              </a:ext>
            </a:extLst>
          </p:cNvPr>
          <p:cNvSpPr txBox="1"/>
          <p:nvPr/>
        </p:nvSpPr>
        <p:spPr>
          <a:xfrm>
            <a:off x="735564" y="564446"/>
            <a:ext cx="10720872" cy="1938992"/>
          </a:xfrm>
          <a:prstGeom prst="rect">
            <a:avLst/>
          </a:prstGeom>
          <a:noFill/>
        </p:spPr>
        <p:txBody>
          <a:bodyPr wrap="square">
            <a:spAutoFit/>
          </a:bodyPr>
          <a:lstStyle/>
          <a:p>
            <a:pPr algn="ctr"/>
            <a:r>
              <a:rPr lang="uk-UA" sz="2400" b="1" dirty="0">
                <a:solidFill>
                  <a:schemeClr val="accent4">
                    <a:lumMod val="50000"/>
                  </a:schemeClr>
                </a:solidFill>
                <a:latin typeface="Roboto" panose="02000000000000000000" pitchFamily="2" charset="0"/>
                <a:ea typeface="Times New Roman" panose="02020603050405020304" pitchFamily="18" charset="0"/>
                <a:cs typeface="Times New Roman" panose="02020603050405020304" pitchFamily="18" charset="0"/>
              </a:rPr>
              <a:t>Залежно від отриманого ступеня вищої освіти </a:t>
            </a:r>
          </a:p>
          <a:p>
            <a:pPr algn="ctr"/>
            <a:r>
              <a:rPr lang="uk-UA" sz="2400" b="1" dirty="0">
                <a:solidFill>
                  <a:schemeClr val="accent4">
                    <a:lumMod val="50000"/>
                  </a:schemeClr>
                </a:solidFill>
                <a:latin typeface="Roboto" panose="02000000000000000000" pitchFamily="2" charset="0"/>
                <a:ea typeface="Times New Roman" panose="02020603050405020304" pitchFamily="18" charset="0"/>
                <a:cs typeface="Times New Roman" panose="02020603050405020304" pitchFamily="18" charset="0"/>
              </a:rPr>
              <a:t>та стажу роботи педагогам</a:t>
            </a:r>
          </a:p>
          <a:p>
            <a:pPr algn="ctr"/>
            <a:r>
              <a:rPr lang="uk-UA" sz="2400" b="1" dirty="0">
                <a:solidFill>
                  <a:schemeClr val="accent4">
                    <a:lumMod val="50000"/>
                  </a:schemeClr>
                </a:solidFill>
                <a:latin typeface="Roboto" panose="02000000000000000000" pitchFamily="2" charset="0"/>
                <a:ea typeface="Times New Roman" panose="02020603050405020304" pitchFamily="18" charset="0"/>
                <a:cs typeface="Times New Roman" panose="02020603050405020304" pitchFamily="18" charset="0"/>
              </a:rPr>
              <a:t> можуть присвоюватись/підтверджуватись  такі категорії: </a:t>
            </a:r>
          </a:p>
          <a:p>
            <a:pPr algn="ctr"/>
            <a:br>
              <a:rPr lang="uk-UA" sz="2400" dirty="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rPr>
            </a:br>
            <a:endParaRPr lang="uk-UA" sz="2400" dirty="0">
              <a:solidFill>
                <a:schemeClr val="accent4">
                  <a:lumMod val="50000"/>
                </a:schemeClr>
              </a:solidFill>
            </a:endParaRPr>
          </a:p>
        </p:txBody>
      </p:sp>
      <p:sp>
        <p:nvSpPr>
          <p:cNvPr id="6" name="TextBox 5">
            <a:extLst>
              <a:ext uri="{FF2B5EF4-FFF2-40B4-BE49-F238E27FC236}">
                <a16:creationId xmlns:a16="http://schemas.microsoft.com/office/drawing/2014/main" id="{293552CB-F566-6C4A-6CD7-0541486A259B}"/>
              </a:ext>
            </a:extLst>
          </p:cNvPr>
          <p:cNvSpPr txBox="1"/>
          <p:nvPr/>
        </p:nvSpPr>
        <p:spPr>
          <a:xfrm>
            <a:off x="2090057" y="3754398"/>
            <a:ext cx="9255967" cy="1754326"/>
          </a:xfrm>
          <a:prstGeom prst="rect">
            <a:avLst/>
          </a:prstGeom>
          <a:noFill/>
        </p:spPr>
        <p:txBody>
          <a:bodyPr wrap="square">
            <a:spAutoFit/>
          </a:bodyPr>
          <a:lstStyle/>
          <a:p>
            <a:pPr algn="just"/>
            <a:r>
              <a:rPr lang="uk-UA" b="1" i="0" dirty="0">
                <a:solidFill>
                  <a:srgbClr val="C00000"/>
                </a:solidFill>
                <a:effectLst/>
                <a:latin typeface="Times New Roman" panose="02020603050405020304" pitchFamily="18" charset="0"/>
              </a:rPr>
              <a:t>Кваліфікаційна категорія «спеціаліст другої категорії» </a:t>
            </a:r>
            <a:r>
              <a:rPr lang="uk-UA" b="0" i="0" dirty="0">
                <a:solidFill>
                  <a:srgbClr val="333333"/>
                </a:solidFill>
                <a:effectLst/>
                <a:latin typeface="Times New Roman" panose="02020603050405020304" pitchFamily="18" charset="0"/>
              </a:rPr>
              <a:t>присвоюється педагогічному працівникові, який має освітній рівень молодший бакалавр (освітньо-кваліфікаційний рівень молодший спеціаліст), бакалавр чи магістр (освітньо-кваліфікаційний рівень спеціаліст) (для працівників закладів дошкільної освіти також освітньо-професійний ступінь фаховий молодший бакалавр), стаж роботи на посадах педагогічних працівників не менше ніж три роки.</a:t>
            </a:r>
            <a:endParaRPr lang="uk-UA" dirty="0"/>
          </a:p>
        </p:txBody>
      </p:sp>
      <p:pic>
        <p:nvPicPr>
          <p:cNvPr id="3" name="Рисунок 2"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79F6E514-4DCF-2276-F8B4-2CC2941168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2450" y="5430028"/>
            <a:ext cx="1427972" cy="1427972"/>
          </a:xfrm>
          <a:prstGeom prst="rect">
            <a:avLst/>
          </a:prstGeom>
        </p:spPr>
      </p:pic>
    </p:spTree>
    <p:extLst>
      <p:ext uri="{BB962C8B-B14F-4D97-AF65-F5344CB8AC3E}">
        <p14:creationId xmlns:p14="http://schemas.microsoft.com/office/powerpoint/2010/main" val="2683497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4" y="0"/>
            <a:ext cx="12192000" cy="6858000"/>
          </a:xfrm>
          <a:prstGeom prst="rect">
            <a:avLst/>
          </a:prstGeom>
        </p:spPr>
      </p:pic>
      <p:sp>
        <p:nvSpPr>
          <p:cNvPr id="4" name="TextBox 3">
            <a:extLst>
              <a:ext uri="{FF2B5EF4-FFF2-40B4-BE49-F238E27FC236}">
                <a16:creationId xmlns:a16="http://schemas.microsoft.com/office/drawing/2014/main" id="{B9FAFA06-07AE-F260-96ED-6101E87561DA}"/>
              </a:ext>
            </a:extLst>
          </p:cNvPr>
          <p:cNvSpPr txBox="1"/>
          <p:nvPr/>
        </p:nvSpPr>
        <p:spPr>
          <a:xfrm>
            <a:off x="1042695" y="881472"/>
            <a:ext cx="10601907" cy="1477328"/>
          </a:xfrm>
          <a:prstGeom prst="rect">
            <a:avLst/>
          </a:prstGeom>
          <a:noFill/>
        </p:spPr>
        <p:txBody>
          <a:bodyPr wrap="square">
            <a:spAutoFit/>
          </a:bodyPr>
          <a:lstStyle/>
          <a:p>
            <a:r>
              <a:rPr lang="uk-UA" b="1" i="0" dirty="0">
                <a:solidFill>
                  <a:srgbClr val="C00000"/>
                </a:solidFill>
                <a:effectLst/>
                <a:latin typeface="Times New Roman" panose="02020603050405020304" pitchFamily="18" charset="0"/>
              </a:rPr>
              <a:t>Кваліфікаційна категорія «спеціаліст першої категорії» </a:t>
            </a:r>
            <a:r>
              <a:rPr lang="uk-UA" b="0" i="0" dirty="0">
                <a:solidFill>
                  <a:srgbClr val="333333"/>
                </a:solidFill>
                <a:effectLst/>
                <a:latin typeface="Times New Roman" panose="02020603050405020304" pitchFamily="18" charset="0"/>
              </a:rPr>
              <a:t>присвоюється педагогічному працівникові, який має освітній рівень бакалавр, магістр (освітньо-кваліфікаційний рівень спеціаліст) (для працівників закладів дошкільної освіти також освітньо-професійний ступінь фаховий молодший бакалавр або ступінь вищої освіти молодший бакалавр (освітньо-кваліфікаційний рівень молодший спеціаліст), стаж роботи на посадах педагогічних працівників не менше ніж п’ять років.</a:t>
            </a:r>
            <a:endParaRPr lang="uk-UA" dirty="0"/>
          </a:p>
        </p:txBody>
      </p:sp>
      <p:sp>
        <p:nvSpPr>
          <p:cNvPr id="3" name="TextBox 2">
            <a:extLst>
              <a:ext uri="{FF2B5EF4-FFF2-40B4-BE49-F238E27FC236}">
                <a16:creationId xmlns:a16="http://schemas.microsoft.com/office/drawing/2014/main" id="{0E5B89E8-7BFB-B72F-AB18-2B8D10D16EC4}"/>
              </a:ext>
            </a:extLst>
          </p:cNvPr>
          <p:cNvSpPr txBox="1"/>
          <p:nvPr/>
        </p:nvSpPr>
        <p:spPr>
          <a:xfrm>
            <a:off x="1114228" y="2671102"/>
            <a:ext cx="10328210" cy="2308324"/>
          </a:xfrm>
          <a:prstGeom prst="rect">
            <a:avLst/>
          </a:prstGeom>
          <a:noFill/>
        </p:spPr>
        <p:txBody>
          <a:bodyPr wrap="square">
            <a:spAutoFit/>
          </a:bodyPr>
          <a:lstStyle/>
          <a:p>
            <a:pPr algn="just"/>
            <a:r>
              <a:rPr lang="uk-UA" b="1" i="0" dirty="0">
                <a:solidFill>
                  <a:srgbClr val="C00000"/>
                </a:solidFill>
                <a:effectLst/>
                <a:latin typeface="Times New Roman" panose="02020603050405020304" pitchFamily="18" charset="0"/>
              </a:rPr>
              <a:t>Кваліфікаційна категорія «спеціаліст вищої категорії» </a:t>
            </a:r>
            <a:r>
              <a:rPr lang="uk-UA" b="0" i="0" dirty="0">
                <a:solidFill>
                  <a:srgbClr val="333333"/>
                </a:solidFill>
                <a:effectLst/>
                <a:latin typeface="Times New Roman" panose="02020603050405020304" pitchFamily="18" charset="0"/>
              </a:rPr>
              <a:t>присвоюється педагогічному працівникові, який має освітній рівень магістр (освітньо-кваліфікаційний рівень спеціаліст), стаж роботи на посадах педагогічних працівників не менше ніж сім років.</a:t>
            </a:r>
          </a:p>
          <a:p>
            <a:pPr algn="just"/>
            <a:endParaRPr lang="uk-UA" b="0" i="0" dirty="0">
              <a:solidFill>
                <a:srgbClr val="333333"/>
              </a:solidFill>
              <a:effectLst/>
              <a:latin typeface="Times New Roman" panose="02020603050405020304" pitchFamily="18" charset="0"/>
            </a:endParaRPr>
          </a:p>
          <a:p>
            <a:pPr algn="just"/>
            <a:r>
              <a:rPr lang="uk-UA" b="0" i="1" dirty="0">
                <a:solidFill>
                  <a:srgbClr val="333333"/>
                </a:solidFill>
                <a:effectLst/>
                <a:latin typeface="Times New Roman" panose="02020603050405020304" pitchFamily="18" charset="0"/>
              </a:rPr>
              <a:t>Педагогічному працівнику, який має </a:t>
            </a:r>
            <a:r>
              <a:rPr lang="uk-UA" b="0" i="1" dirty="0" err="1">
                <a:solidFill>
                  <a:srgbClr val="333333"/>
                </a:solidFill>
                <a:effectLst/>
                <a:latin typeface="Times New Roman" panose="02020603050405020304" pitchFamily="18" charset="0"/>
              </a:rPr>
              <a:t>освітньо</a:t>
            </a:r>
            <a:r>
              <a:rPr lang="uk-UA" b="0" i="1" dirty="0">
                <a:solidFill>
                  <a:srgbClr val="333333"/>
                </a:solidFill>
                <a:effectLst/>
                <a:latin typeface="Times New Roman" panose="02020603050405020304" pitchFamily="18" charset="0"/>
              </a:rPr>
              <a:t>-науковий / </a:t>
            </a:r>
            <a:r>
              <a:rPr lang="uk-UA" b="0" i="1" dirty="0" err="1">
                <a:solidFill>
                  <a:srgbClr val="333333"/>
                </a:solidFill>
                <a:effectLst/>
                <a:latin typeface="Times New Roman" panose="02020603050405020304" pitchFamily="18" charset="0"/>
              </a:rPr>
              <a:t>освітньо</a:t>
            </a:r>
            <a:r>
              <a:rPr lang="uk-UA" b="0" i="1" dirty="0">
                <a:solidFill>
                  <a:srgbClr val="333333"/>
                </a:solidFill>
                <a:effectLst/>
                <a:latin typeface="Times New Roman" panose="02020603050405020304" pitchFamily="18" charset="0"/>
              </a:rPr>
              <a:t>-творчий, науковий ступінь, за результатами атестації без дотримання послідовності на присвоєння може бути присвоєна </a:t>
            </a:r>
            <a:r>
              <a:rPr lang="uk-UA" b="0" i="1" dirty="0">
                <a:solidFill>
                  <a:srgbClr val="C00000"/>
                </a:solidFill>
                <a:effectLst/>
                <a:latin typeface="Times New Roman" panose="02020603050405020304" pitchFamily="18" charset="0"/>
              </a:rPr>
              <a:t>кваліфікаційна категорія «спеціаліст вищої категорії», </a:t>
            </a:r>
            <a:r>
              <a:rPr lang="uk-UA" b="0" i="1" dirty="0">
                <a:solidFill>
                  <a:srgbClr val="333333"/>
                </a:solidFill>
                <a:effectLst/>
                <a:latin typeface="Times New Roman" panose="02020603050405020304" pitchFamily="18" charset="0"/>
              </a:rPr>
              <a:t>за умови наявності в нього стажу роботи на посадах педагогічних працівників </a:t>
            </a:r>
            <a:r>
              <a:rPr lang="uk-UA" b="0" i="1" dirty="0">
                <a:solidFill>
                  <a:srgbClr val="C00000"/>
                </a:solidFill>
                <a:effectLst/>
                <a:latin typeface="Times New Roman" panose="02020603050405020304" pitchFamily="18" charset="0"/>
              </a:rPr>
              <a:t>не менше ніж один рік.</a:t>
            </a:r>
          </a:p>
        </p:txBody>
      </p:sp>
      <p:pic>
        <p:nvPicPr>
          <p:cNvPr id="5" name="Рисунок 4"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F3E34AE9-AE33-A0B3-8540-2D722BE4D5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8555" y="5204727"/>
            <a:ext cx="1427972" cy="1427972"/>
          </a:xfrm>
          <a:prstGeom prst="rect">
            <a:avLst/>
          </a:prstGeom>
        </p:spPr>
      </p:pic>
    </p:spTree>
    <p:extLst>
      <p:ext uri="{BB962C8B-B14F-4D97-AF65-F5344CB8AC3E}">
        <p14:creationId xmlns:p14="http://schemas.microsoft.com/office/powerpoint/2010/main" val="27829381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7E9CD21-B39C-636B-677A-BB586D8CAE3A}"/>
              </a:ext>
            </a:extLst>
          </p:cNvPr>
          <p:cNvSpPr txBox="1"/>
          <p:nvPr/>
        </p:nvSpPr>
        <p:spPr>
          <a:xfrm>
            <a:off x="2379306" y="535281"/>
            <a:ext cx="8745892" cy="5663089"/>
          </a:xfrm>
          <a:prstGeom prst="rect">
            <a:avLst/>
          </a:prstGeom>
          <a:noFill/>
        </p:spPr>
        <p:txBody>
          <a:bodyPr wrap="square">
            <a:spAutoFit/>
          </a:bodyPr>
          <a:lstStyle/>
          <a:p>
            <a:pPr algn="ctr"/>
            <a:r>
              <a:rPr lang="uk-UA" sz="2400" b="1" i="0" dirty="0">
                <a:solidFill>
                  <a:schemeClr val="accent4">
                    <a:lumMod val="50000"/>
                  </a:schemeClr>
                </a:solidFill>
                <a:effectLst/>
                <a:latin typeface="Times New Roman" panose="02020603050405020304" pitchFamily="18" charset="0"/>
              </a:rPr>
              <a:t>За результатами атестації педагогічні звання </a:t>
            </a:r>
          </a:p>
          <a:p>
            <a:pPr algn="just"/>
            <a:endParaRPr lang="uk-UA" b="1" dirty="0">
              <a:solidFill>
                <a:srgbClr val="333333"/>
              </a:solidFill>
              <a:latin typeface="Times New Roman" panose="02020603050405020304" pitchFamily="18" charset="0"/>
            </a:endParaRPr>
          </a:p>
          <a:p>
            <a:pPr algn="just"/>
            <a:r>
              <a:rPr lang="uk-UA" sz="2000" b="0" i="0" dirty="0">
                <a:solidFill>
                  <a:srgbClr val="333333"/>
                </a:solidFill>
                <a:effectLst/>
                <a:latin typeface="Times New Roman" panose="02020603050405020304" pitchFamily="18" charset="0"/>
              </a:rPr>
              <a:t>присвоюються (підтверджуються) педагогічним працівникам, які мають кваліфікаційну категорію «спеціаліст першої категорії» / «спеціаліст вищої категорії» та які зокрема:</a:t>
            </a:r>
          </a:p>
          <a:p>
            <a:pPr marL="342900" indent="-342900" algn="just">
              <a:buFont typeface="Wingdings" panose="05000000000000000000" pitchFamily="2" charset="2"/>
              <a:buChar char="ü"/>
            </a:pPr>
            <a:r>
              <a:rPr lang="uk-UA" sz="2000" b="0" i="0" dirty="0">
                <a:solidFill>
                  <a:srgbClr val="333333"/>
                </a:solidFill>
                <a:effectLst/>
                <a:latin typeface="Times New Roman" panose="02020603050405020304" pitchFamily="18" charset="0"/>
              </a:rPr>
              <a:t>упроваджують і поширюють методики </a:t>
            </a:r>
            <a:r>
              <a:rPr lang="uk-UA" sz="2000" b="0" i="0" dirty="0" err="1">
                <a:solidFill>
                  <a:srgbClr val="333333"/>
                </a:solidFill>
                <a:effectLst/>
                <a:latin typeface="Times New Roman" panose="02020603050405020304" pitchFamily="18" charset="0"/>
              </a:rPr>
              <a:t>компетентнісного</a:t>
            </a:r>
            <a:r>
              <a:rPr lang="uk-UA" sz="2000" b="0" i="0" dirty="0">
                <a:solidFill>
                  <a:srgbClr val="333333"/>
                </a:solidFill>
                <a:effectLst/>
                <a:latin typeface="Times New Roman" panose="02020603050405020304" pitchFamily="18" charset="0"/>
              </a:rPr>
              <a:t> навчання та нові освітні технології, надають професійну підтримку та допомогу педагогічним працівникам (здійснюють </a:t>
            </a:r>
            <a:r>
              <a:rPr lang="uk-UA" sz="2000" b="0" i="0" dirty="0" err="1">
                <a:solidFill>
                  <a:srgbClr val="333333"/>
                </a:solidFill>
                <a:effectLst/>
                <a:latin typeface="Times New Roman" panose="02020603050405020304" pitchFamily="18" charset="0"/>
              </a:rPr>
              <a:t>супервізію</a:t>
            </a:r>
            <a:r>
              <a:rPr lang="uk-UA" sz="2000" b="0" i="0" dirty="0">
                <a:solidFill>
                  <a:srgbClr val="333333"/>
                </a:solidFill>
                <a:effectLst/>
                <a:latin typeface="Times New Roman" panose="02020603050405020304" pitchFamily="18" charset="0"/>
              </a:rPr>
              <a:t>);</a:t>
            </a:r>
          </a:p>
          <a:p>
            <a:pPr marL="342900" indent="-342900" algn="just">
              <a:buFont typeface="Wingdings" panose="05000000000000000000" pitchFamily="2" charset="2"/>
              <a:buChar char="ü"/>
            </a:pPr>
            <a:r>
              <a:rPr lang="uk-UA" sz="2000" b="0" i="0" dirty="0">
                <a:solidFill>
                  <a:srgbClr val="333333"/>
                </a:solidFill>
                <a:effectLst/>
                <a:latin typeface="Times New Roman" panose="02020603050405020304" pitchFamily="18" charset="0"/>
              </a:rPr>
              <a:t>беруть участь у процедурах і заходах, пов’язаних із забезпеченням якості освіти та впровадженням інновацій, педагогічних новацій і технологій у системі освіти;</a:t>
            </a:r>
          </a:p>
          <a:p>
            <a:pPr marL="342900" indent="-342900" algn="just">
              <a:buFont typeface="Wingdings" panose="05000000000000000000" pitchFamily="2" charset="2"/>
              <a:buChar char="ü"/>
            </a:pPr>
            <a:r>
              <a:rPr lang="uk-UA" sz="2000" b="0" i="0" dirty="0">
                <a:solidFill>
                  <a:srgbClr val="333333"/>
                </a:solidFill>
                <a:effectLst/>
                <a:latin typeface="Times New Roman" panose="02020603050405020304" pitchFamily="18" charset="0"/>
              </a:rPr>
              <a:t>були визнані переможцями, лауреатами всеукраїнських, міжнародних фахових конкурсів;</a:t>
            </a:r>
          </a:p>
          <a:p>
            <a:pPr marL="342900" indent="-342900" algn="just">
              <a:buFont typeface="Wingdings" panose="05000000000000000000" pitchFamily="2" charset="2"/>
              <a:buChar char="ü"/>
            </a:pPr>
            <a:r>
              <a:rPr lang="uk-UA" sz="2000" b="0" i="0" dirty="0">
                <a:solidFill>
                  <a:srgbClr val="333333"/>
                </a:solidFill>
                <a:effectLst/>
                <a:latin typeface="Times New Roman" panose="02020603050405020304" pitchFamily="18" charset="0"/>
              </a:rPr>
              <a:t>підготували переможців всеукраїнських, міжнародних олімпіад, конкурсів, змагань, тощо.</a:t>
            </a:r>
          </a:p>
          <a:p>
            <a:pPr marL="342900" indent="-342900" algn="just">
              <a:buFont typeface="Wingdings" panose="05000000000000000000" pitchFamily="2" charset="2"/>
              <a:buChar char="ü"/>
            </a:pPr>
            <a:r>
              <a:rPr lang="uk-UA" sz="2000" b="0" i="1" dirty="0">
                <a:solidFill>
                  <a:srgbClr val="333333"/>
                </a:solidFill>
                <a:effectLst/>
                <a:latin typeface="Times New Roman" panose="02020603050405020304" pitchFamily="18" charset="0"/>
              </a:rPr>
              <a:t>Педагогічне звання «вихователь-методист» може присвоюватися музичним керівникам та інструкторам з фізичної культури дошкільних закладів освіти</a:t>
            </a:r>
            <a:r>
              <a:rPr lang="uk-UA" sz="2000" b="0" i="0" dirty="0">
                <a:solidFill>
                  <a:srgbClr val="333333"/>
                </a:solidFill>
                <a:effectLst/>
                <a:latin typeface="Times New Roman" panose="02020603050405020304" pitchFamily="18" charset="0"/>
              </a:rPr>
              <a:t>.</a:t>
            </a:r>
          </a:p>
        </p:txBody>
      </p:sp>
      <p:pic>
        <p:nvPicPr>
          <p:cNvPr id="3" name="Рисунок 2"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CE315584-1DA2-BFEA-863C-7471F6ACCF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2" y="439603"/>
            <a:ext cx="1025960" cy="1029478"/>
          </a:xfrm>
          <a:prstGeom prst="rect">
            <a:avLst/>
          </a:prstGeom>
        </p:spPr>
      </p:pic>
      <p:pic>
        <p:nvPicPr>
          <p:cNvPr id="5" name="Рисунок 4"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D183ADBF-2FBE-0890-6B11-B261C07E6D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25197" y="5951369"/>
            <a:ext cx="681329" cy="681329"/>
          </a:xfrm>
          <a:prstGeom prst="rect">
            <a:avLst/>
          </a:prstGeom>
        </p:spPr>
      </p:pic>
    </p:spTree>
    <p:extLst>
      <p:ext uri="{BB962C8B-B14F-4D97-AF65-F5344CB8AC3E}">
        <p14:creationId xmlns:p14="http://schemas.microsoft.com/office/powerpoint/2010/main" val="21005955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203EE3C-A067-747A-761F-1B163B0461DA}"/>
              </a:ext>
            </a:extLst>
          </p:cNvPr>
          <p:cNvSpPr txBox="1"/>
          <p:nvPr/>
        </p:nvSpPr>
        <p:spPr>
          <a:xfrm>
            <a:off x="2463282" y="1028343"/>
            <a:ext cx="9022702" cy="5355312"/>
          </a:xfrm>
          <a:prstGeom prst="rect">
            <a:avLst/>
          </a:prstGeom>
          <a:noFill/>
        </p:spPr>
        <p:txBody>
          <a:bodyPr wrap="square">
            <a:spAutoFit/>
          </a:bodyPr>
          <a:lstStyle/>
          <a:p>
            <a:pPr marL="285750" indent="-285750" algn="just">
              <a:buFont typeface="Wingdings" panose="05000000000000000000" pitchFamily="2" charset="2"/>
              <a:buChar char="ü"/>
            </a:pPr>
            <a:r>
              <a:rPr lang="uk-UA" b="0" i="0" dirty="0">
                <a:solidFill>
                  <a:srgbClr val="333333"/>
                </a:solidFill>
                <a:effectLst/>
                <a:latin typeface="Times New Roman" panose="02020603050405020304" pitchFamily="18" charset="0"/>
              </a:rPr>
              <a:t>Педагогічні працівники, які мають педагогічне навантаження з кількох предметів,</a:t>
            </a:r>
          </a:p>
          <a:p>
            <a:pPr algn="just"/>
            <a:r>
              <a:rPr lang="uk-UA" b="0" i="0" dirty="0">
                <a:solidFill>
                  <a:srgbClr val="333333"/>
                </a:solidFill>
                <a:effectLst/>
                <a:latin typeface="Times New Roman" panose="02020603050405020304" pitchFamily="18" charset="0"/>
              </a:rPr>
              <a:t>атестуються з того предмета, який викладають за спеціальністю. У цьому випадку присвоєна кваліфікаційна категорія </a:t>
            </a:r>
            <a:r>
              <a:rPr lang="uk-UA" b="1" i="0" dirty="0">
                <a:solidFill>
                  <a:srgbClr val="C00000"/>
                </a:solidFill>
                <a:effectLst/>
                <a:latin typeface="Times New Roman" panose="02020603050405020304" pitchFamily="18" charset="0"/>
              </a:rPr>
              <a:t>поширюється на все педагогічне навантаження</a:t>
            </a:r>
            <a:r>
              <a:rPr lang="uk-UA" b="0" i="0" dirty="0">
                <a:solidFill>
                  <a:srgbClr val="333333"/>
                </a:solidFill>
                <a:effectLst/>
                <a:latin typeface="Times New Roman" panose="02020603050405020304" pitchFamily="18" charset="0"/>
              </a:rPr>
              <a:t>. Необхідною умовою при цьому є </a:t>
            </a:r>
            <a:r>
              <a:rPr lang="uk-UA" b="1" i="0" u="sng" dirty="0">
                <a:solidFill>
                  <a:srgbClr val="333333"/>
                </a:solidFill>
                <a:effectLst/>
                <a:latin typeface="Times New Roman" panose="02020603050405020304" pitchFamily="18" charset="0"/>
              </a:rPr>
              <a:t>підвищення кваліфікації з навчальних предметів (інтегрованих курсів), </a:t>
            </a:r>
            <a:r>
              <a:rPr lang="uk-UA" b="0" i="0" dirty="0">
                <a:solidFill>
                  <a:srgbClr val="333333"/>
                </a:solidFill>
                <a:effectLst/>
                <a:latin typeface="Times New Roman" panose="02020603050405020304" pitchFamily="18" charset="0"/>
              </a:rPr>
              <a:t>що обов’язкові для вивчення відповідно до річного навчального плану закладу освіти.</a:t>
            </a:r>
          </a:p>
          <a:p>
            <a:pPr algn="just"/>
            <a:endParaRPr lang="uk-UA" b="0" i="0" dirty="0">
              <a:solidFill>
                <a:srgbClr val="333333"/>
              </a:solidFill>
              <a:effectLst/>
              <a:latin typeface="Times New Roman" panose="02020603050405020304" pitchFamily="18" charset="0"/>
            </a:endParaRPr>
          </a:p>
          <a:p>
            <a:pPr marL="285750" indent="-285750" algn="just">
              <a:buFont typeface="Wingdings" panose="05000000000000000000" pitchFamily="2" charset="2"/>
              <a:buChar char="ü"/>
            </a:pPr>
            <a:r>
              <a:rPr lang="uk-UA" b="0" i="0" dirty="0">
                <a:solidFill>
                  <a:srgbClr val="333333"/>
                </a:solidFill>
                <a:effectLst/>
                <a:latin typeface="Times New Roman" panose="02020603050405020304" pitchFamily="18" charset="0"/>
              </a:rPr>
              <a:t>Педагогічні працівники, які працюють за сумісництвом або на умовах строкового</a:t>
            </a:r>
          </a:p>
          <a:p>
            <a:pPr algn="just"/>
            <a:r>
              <a:rPr lang="uk-UA" b="0" i="0" dirty="0">
                <a:solidFill>
                  <a:srgbClr val="333333"/>
                </a:solidFill>
                <a:effectLst/>
                <a:latin typeface="Times New Roman" panose="02020603050405020304" pitchFamily="18" charset="0"/>
              </a:rPr>
              <a:t>     трудового договору, </a:t>
            </a:r>
            <a:r>
              <a:rPr lang="uk-UA" b="1" i="0" dirty="0">
                <a:solidFill>
                  <a:srgbClr val="C00000"/>
                </a:solidFill>
                <a:effectLst/>
                <a:latin typeface="Times New Roman" panose="02020603050405020304" pitchFamily="18" charset="0"/>
              </a:rPr>
              <a:t>атестуються на загальних підставах.</a:t>
            </a:r>
          </a:p>
          <a:p>
            <a:pPr algn="just"/>
            <a:endParaRPr lang="uk-UA" b="1" i="0" dirty="0">
              <a:solidFill>
                <a:srgbClr val="C00000"/>
              </a:solidFill>
              <a:effectLst/>
              <a:latin typeface="Times New Roman" panose="02020603050405020304" pitchFamily="18" charset="0"/>
            </a:endParaRPr>
          </a:p>
          <a:p>
            <a:pPr marL="285750" indent="-285750" algn="just">
              <a:buFont typeface="Wingdings" panose="05000000000000000000" pitchFamily="2" charset="2"/>
              <a:buChar char="ü"/>
            </a:pPr>
            <a:r>
              <a:rPr lang="uk-UA" b="0" i="0" dirty="0">
                <a:solidFill>
                  <a:srgbClr val="333333"/>
                </a:solidFill>
                <a:effectLst/>
                <a:latin typeface="Times New Roman" panose="02020603050405020304" pitchFamily="18" charset="0"/>
              </a:rPr>
              <a:t>Педагогічні працівники, які обіймають різні педагогічні посади в одному і тому чи різних закладах освіти (зокрема керівники закладів освіти, які викладають предмети або здійснюють іншу педагогічну роботу), </a:t>
            </a:r>
            <a:r>
              <a:rPr lang="uk-UA" b="1" i="0" dirty="0">
                <a:solidFill>
                  <a:srgbClr val="C00000"/>
                </a:solidFill>
                <a:effectLst/>
                <a:latin typeface="Times New Roman" panose="02020603050405020304" pitchFamily="18" charset="0"/>
              </a:rPr>
              <a:t>атестуються за кожною з посад.</a:t>
            </a:r>
          </a:p>
          <a:p>
            <a:pPr algn="just"/>
            <a:endParaRPr lang="uk-UA" b="0" i="0" dirty="0">
              <a:solidFill>
                <a:srgbClr val="333333"/>
              </a:solidFill>
              <a:effectLst/>
              <a:latin typeface="Times New Roman" panose="02020603050405020304" pitchFamily="18" charset="0"/>
            </a:endParaRPr>
          </a:p>
          <a:p>
            <a:pPr marL="285750" indent="-285750" algn="just">
              <a:buFont typeface="Wingdings" panose="05000000000000000000" pitchFamily="2" charset="2"/>
              <a:buChar char="ü"/>
            </a:pPr>
            <a:r>
              <a:rPr lang="uk-UA" b="0" i="0" dirty="0">
                <a:solidFill>
                  <a:srgbClr val="333333"/>
                </a:solidFill>
                <a:effectLst/>
                <a:latin typeface="Times New Roman" panose="02020603050405020304" pitchFamily="18" charset="0"/>
              </a:rPr>
              <a:t>Педагогічні працівники, які працюють у різних закладах освіти за однією і тією самою посадою та/або викладають один предмет (інтегрований курс), </a:t>
            </a:r>
            <a:r>
              <a:rPr lang="uk-UA" b="1" i="0" dirty="0">
                <a:solidFill>
                  <a:srgbClr val="C00000"/>
                </a:solidFill>
                <a:effectLst/>
                <a:latin typeface="Times New Roman" panose="02020603050405020304" pitchFamily="18" charset="0"/>
              </a:rPr>
              <a:t>атестуються за основним місцем роботи</a:t>
            </a:r>
            <a:r>
              <a:rPr lang="uk-UA" b="0" i="0" dirty="0">
                <a:solidFill>
                  <a:srgbClr val="333333"/>
                </a:solidFill>
                <a:effectLst/>
                <a:latin typeface="Times New Roman" panose="02020603050405020304" pitchFamily="18" charset="0"/>
              </a:rPr>
              <a:t>. В цьому випадку присвоєна педагогічному працівнику кваліфікаційна категорія та педагогічне звання або тарифний розряд, поширюються на все педагогічне навантаження за всіма місцями роботи та/або посадами.</a:t>
            </a:r>
          </a:p>
        </p:txBody>
      </p:sp>
      <p:sp>
        <p:nvSpPr>
          <p:cNvPr id="4" name="TextBox 3">
            <a:extLst>
              <a:ext uri="{FF2B5EF4-FFF2-40B4-BE49-F238E27FC236}">
                <a16:creationId xmlns:a16="http://schemas.microsoft.com/office/drawing/2014/main" id="{1B9CF769-3F83-3528-82E9-D7DC54A69303}"/>
              </a:ext>
            </a:extLst>
          </p:cNvPr>
          <p:cNvSpPr txBox="1"/>
          <p:nvPr/>
        </p:nvSpPr>
        <p:spPr>
          <a:xfrm>
            <a:off x="3160744" y="474345"/>
            <a:ext cx="7793395" cy="1015663"/>
          </a:xfrm>
          <a:prstGeom prst="rect">
            <a:avLst/>
          </a:prstGeom>
          <a:noFill/>
        </p:spPr>
        <p:txBody>
          <a:bodyPr wrap="square">
            <a:spAutoFit/>
          </a:bodyPr>
          <a:lstStyle/>
          <a:p>
            <a:r>
              <a:rPr lang="ru-RU" sz="2400" b="1" dirty="0" err="1">
                <a:solidFill>
                  <a:schemeClr val="accent4">
                    <a:lumMod val="50000"/>
                  </a:schemeClr>
                </a:solidFill>
              </a:rPr>
              <a:t>Педнавантаження</a:t>
            </a:r>
            <a:r>
              <a:rPr lang="ru-RU" sz="2400" b="1" dirty="0">
                <a:solidFill>
                  <a:schemeClr val="accent4">
                    <a:lumMod val="50000"/>
                  </a:schemeClr>
                </a:solidFill>
              </a:rPr>
              <a:t> з </a:t>
            </a:r>
            <a:r>
              <a:rPr lang="ru-RU" sz="2400" b="1" dirty="0" err="1">
                <a:solidFill>
                  <a:schemeClr val="accent4">
                    <a:lumMod val="50000"/>
                  </a:schemeClr>
                </a:solidFill>
              </a:rPr>
              <a:t>кількох</a:t>
            </a:r>
            <a:r>
              <a:rPr lang="ru-RU" sz="2400" b="1" dirty="0">
                <a:solidFill>
                  <a:schemeClr val="accent4">
                    <a:lumMod val="50000"/>
                  </a:schemeClr>
                </a:solidFill>
              </a:rPr>
              <a:t> </a:t>
            </a:r>
            <a:r>
              <a:rPr lang="ru-RU" sz="2400" b="1" dirty="0" err="1">
                <a:solidFill>
                  <a:schemeClr val="accent4">
                    <a:lumMod val="50000"/>
                  </a:schemeClr>
                </a:solidFill>
              </a:rPr>
              <a:t>предметів</a:t>
            </a:r>
            <a:r>
              <a:rPr lang="ru-RU" sz="2400" b="1" dirty="0">
                <a:solidFill>
                  <a:schemeClr val="accent4">
                    <a:lumMod val="50000"/>
                  </a:schemeClr>
                </a:solidFill>
              </a:rPr>
              <a:t> і </a:t>
            </a:r>
            <a:r>
              <a:rPr lang="ru-RU" sz="2400" b="1" dirty="0" err="1">
                <a:solidFill>
                  <a:schemeClr val="accent4">
                    <a:lumMod val="50000"/>
                  </a:schemeClr>
                </a:solidFill>
              </a:rPr>
              <a:t>сумісництво</a:t>
            </a:r>
            <a:br>
              <a:rPr lang="ru-RU" b="1" dirty="0"/>
            </a:br>
            <a:br>
              <a:rPr lang="ru-RU" b="1" dirty="0"/>
            </a:br>
            <a:endParaRPr lang="uk-UA" b="1" dirty="0"/>
          </a:p>
        </p:txBody>
      </p:sp>
      <p:pic>
        <p:nvPicPr>
          <p:cNvPr id="3" name="Рисунок 2"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36EF5903-F748-CF28-572E-11C282EBAA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609" y="553998"/>
            <a:ext cx="1284673" cy="1289078"/>
          </a:xfrm>
          <a:prstGeom prst="rect">
            <a:avLst/>
          </a:prstGeom>
        </p:spPr>
      </p:pic>
      <p:pic>
        <p:nvPicPr>
          <p:cNvPr id="5" name="Рисунок 4"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330DB430-8F93-9DE6-EB78-05A15A465B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02518" y="6109996"/>
            <a:ext cx="681329" cy="681329"/>
          </a:xfrm>
          <a:prstGeom prst="rect">
            <a:avLst/>
          </a:prstGeom>
        </p:spPr>
      </p:pic>
    </p:spTree>
    <p:extLst>
      <p:ext uri="{BB962C8B-B14F-4D97-AF65-F5344CB8AC3E}">
        <p14:creationId xmlns:p14="http://schemas.microsoft.com/office/powerpoint/2010/main" val="33384015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9179D1-3FF1-9550-941E-11C813073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16B863E-199E-CD5C-D5A5-D86115BB8CBB}"/>
              </a:ext>
            </a:extLst>
          </p:cNvPr>
          <p:cNvSpPr txBox="1"/>
          <p:nvPr/>
        </p:nvSpPr>
        <p:spPr>
          <a:xfrm>
            <a:off x="1048139" y="823642"/>
            <a:ext cx="10095721" cy="3139321"/>
          </a:xfrm>
          <a:prstGeom prst="rect">
            <a:avLst/>
          </a:prstGeom>
          <a:noFill/>
        </p:spPr>
        <p:txBody>
          <a:bodyPr wrap="square">
            <a:spAutoFit/>
          </a:bodyPr>
          <a:lstStyle/>
          <a:p>
            <a:pPr algn="just"/>
            <a:r>
              <a:rPr lang="uk-UA" sz="2400" b="1" i="0">
                <a:solidFill>
                  <a:schemeClr val="accent4">
                    <a:lumMod val="50000"/>
                  </a:schemeClr>
                </a:solidFill>
                <a:effectLst/>
                <a:latin typeface="Times New Roman" panose="02020603050405020304" pitchFamily="18" charset="0"/>
              </a:rPr>
              <a:t>До проведення чергової атестації педагогічного працівника за ним зберігаються присвоєні кваліфікаційна категорія (педагогічне звання).</a:t>
            </a:r>
          </a:p>
          <a:p>
            <a:pPr algn="just"/>
            <a:endParaRPr lang="uk-UA" sz="2400" b="1" i="0">
              <a:solidFill>
                <a:schemeClr val="accent4">
                  <a:lumMod val="50000"/>
                </a:schemeClr>
              </a:solidFill>
              <a:effectLst/>
              <a:latin typeface="Times New Roman" panose="02020603050405020304" pitchFamily="18" charset="0"/>
            </a:endParaRPr>
          </a:p>
          <a:p>
            <a:pPr marL="285750" indent="-285750" algn="just">
              <a:buFont typeface="Wingdings" panose="05000000000000000000" pitchFamily="2" charset="2"/>
              <a:buChar char="ü"/>
            </a:pPr>
            <a:r>
              <a:rPr lang="uk-UA" b="0" i="0">
                <a:solidFill>
                  <a:srgbClr val="333333"/>
                </a:solidFill>
                <a:effectLst/>
                <a:latin typeface="Times New Roman" panose="02020603050405020304" pitchFamily="18" charset="0"/>
              </a:rPr>
              <a:t>За педагогічними працівниками, які переходять на роботу з одного закладу освіти до іншого, а також на інші педагогічні посади у цьому закладі освіти або які перервали роботу на педагогічній посаді (незалежно від тривалості перерви у роботі), </a:t>
            </a:r>
            <a:r>
              <a:rPr lang="uk-UA" b="1" i="0">
                <a:solidFill>
                  <a:srgbClr val="C00000"/>
                </a:solidFill>
                <a:effectLst/>
                <a:latin typeface="Times New Roman" panose="02020603050405020304" pitchFamily="18" charset="0"/>
              </a:rPr>
              <a:t>зберігаються присвоєні за результатами останньої атестації кваліфікаційні категорії та педагогічні звання.</a:t>
            </a:r>
          </a:p>
          <a:p>
            <a:pPr marL="285750" indent="-285750" algn="just">
              <a:buFont typeface="Wingdings" panose="05000000000000000000" pitchFamily="2" charset="2"/>
              <a:buChar char="ü"/>
            </a:pPr>
            <a:endParaRPr lang="uk-UA" b="1" i="0">
              <a:solidFill>
                <a:srgbClr val="C00000"/>
              </a:solidFill>
              <a:effectLst/>
              <a:latin typeface="Times New Roman" panose="02020603050405020304" pitchFamily="18" charset="0"/>
            </a:endParaRPr>
          </a:p>
          <a:p>
            <a:pPr marL="285750" indent="-285750" algn="just">
              <a:buFont typeface="Wingdings" panose="05000000000000000000" pitchFamily="2" charset="2"/>
              <a:buChar char="ü"/>
            </a:pPr>
            <a:r>
              <a:rPr lang="uk-UA" b="0" i="0">
                <a:solidFill>
                  <a:srgbClr val="333333"/>
                </a:solidFill>
                <a:effectLst/>
                <a:latin typeface="Times New Roman" panose="02020603050405020304" pitchFamily="18" charset="0"/>
              </a:rPr>
              <a:t>Атестація таких працівників здійснюється </a:t>
            </a:r>
            <a:r>
              <a:rPr lang="uk-UA" b="1" i="0">
                <a:solidFill>
                  <a:srgbClr val="C00000"/>
                </a:solidFill>
                <a:effectLst/>
                <a:latin typeface="Times New Roman" panose="02020603050405020304" pitchFamily="18" charset="0"/>
              </a:rPr>
              <a:t>не пізніше ніж через два роки після прийняття їх на роботу.</a:t>
            </a:r>
            <a:endParaRPr lang="uk-UA" b="1" i="0" dirty="0">
              <a:solidFill>
                <a:srgbClr val="C00000"/>
              </a:solidFill>
              <a:effectLst/>
              <a:latin typeface="Times New Roman" panose="02020603050405020304" pitchFamily="18" charset="0"/>
            </a:endParaRPr>
          </a:p>
        </p:txBody>
      </p:sp>
      <p:pic>
        <p:nvPicPr>
          <p:cNvPr id="3" name="Рисунок 2" descr="Зображення, що містить коло, знімок екрана, мистецтво, Барвистість&#10;&#10;Автоматично згенерований опис">
            <a:extLst>
              <a:ext uri="{FF2B5EF4-FFF2-40B4-BE49-F238E27FC236}">
                <a16:creationId xmlns:a16="http://schemas.microsoft.com/office/drawing/2014/main" id="{E425F0BB-E793-E632-3792-E8604BE137C1}"/>
              </a:ext>
            </a:extLst>
          </p:cNvPr>
          <p:cNvPicPr>
            <a:picLocks noChangeAspect="1"/>
          </p:cNvPicPr>
          <p:nvPr/>
        </p:nvPicPr>
        <p:blipFill rotWithShape="1">
          <a:blip r:embed="rId3">
            <a:extLst>
              <a:ext uri="{28A0092B-C50C-407E-A947-70E740481C1C}">
                <a14:useLocalDpi xmlns:a14="http://schemas.microsoft.com/office/drawing/2010/main" val="0"/>
              </a:ext>
            </a:extLst>
          </a:blip>
          <a:srcRect l="7159" r="16278" b="3"/>
          <a:stretch/>
        </p:blipFill>
        <p:spPr>
          <a:xfrm>
            <a:off x="8680706" y="3892904"/>
            <a:ext cx="2344839" cy="2536367"/>
          </a:xfrm>
          <a:custGeom>
            <a:avLst/>
            <a:gdLst/>
            <a:ahLst/>
            <a:cxnLst/>
            <a:rect l="l" t="t" r="r" b="b"/>
            <a:pathLst>
              <a:path w="4552738" h="5946218">
                <a:moveTo>
                  <a:pt x="0" y="0"/>
                </a:moveTo>
                <a:lnTo>
                  <a:pt x="193217" y="10418"/>
                </a:lnTo>
                <a:cubicBezTo>
                  <a:pt x="612089" y="35802"/>
                  <a:pt x="1030148" y="71660"/>
                  <a:pt x="1446580" y="128061"/>
                </a:cubicBezTo>
                <a:cubicBezTo>
                  <a:pt x="1735723" y="167547"/>
                  <a:pt x="2027715" y="194943"/>
                  <a:pt x="2320927" y="163517"/>
                </a:cubicBezTo>
                <a:cubicBezTo>
                  <a:pt x="2335563" y="161905"/>
                  <a:pt x="2352239" y="156669"/>
                  <a:pt x="2364438" y="161905"/>
                </a:cubicBezTo>
                <a:cubicBezTo>
                  <a:pt x="2506776" y="220729"/>
                  <a:pt x="2662121" y="178424"/>
                  <a:pt x="2809744" y="215490"/>
                </a:cubicBezTo>
                <a:cubicBezTo>
                  <a:pt x="2771925" y="358517"/>
                  <a:pt x="2609662" y="346832"/>
                  <a:pt x="2518162" y="445944"/>
                </a:cubicBezTo>
                <a:cubicBezTo>
                  <a:pt x="2667409" y="485424"/>
                  <a:pt x="2801610" y="525312"/>
                  <a:pt x="2937846" y="555124"/>
                </a:cubicBezTo>
                <a:cubicBezTo>
                  <a:pt x="3082216" y="586550"/>
                  <a:pt x="3204622" y="671561"/>
                  <a:pt x="3345734" y="709433"/>
                </a:cubicBezTo>
                <a:cubicBezTo>
                  <a:pt x="3375832" y="717492"/>
                  <a:pt x="3412025" y="745693"/>
                  <a:pt x="3422598" y="773089"/>
                </a:cubicBezTo>
                <a:cubicBezTo>
                  <a:pt x="3456757" y="861726"/>
                  <a:pt x="4138745" y="1110310"/>
                  <a:pt x="4058225" y="1189273"/>
                </a:cubicBezTo>
                <a:cubicBezTo>
                  <a:pt x="4024878" y="1221909"/>
                  <a:pt x="3981773" y="1245276"/>
                  <a:pt x="3936629" y="1277508"/>
                </a:cubicBezTo>
                <a:cubicBezTo>
                  <a:pt x="4004547" y="1338344"/>
                  <a:pt x="4080998" y="1364935"/>
                  <a:pt x="4162334" y="1383065"/>
                </a:cubicBezTo>
                <a:cubicBezTo>
                  <a:pt x="4186736" y="1388705"/>
                  <a:pt x="4210728" y="1399986"/>
                  <a:pt x="4213168" y="1427383"/>
                </a:cubicBezTo>
                <a:cubicBezTo>
                  <a:pt x="4215607" y="1455987"/>
                  <a:pt x="4190800" y="1467266"/>
                  <a:pt x="4170061" y="1480564"/>
                </a:cubicBezTo>
                <a:cubicBezTo>
                  <a:pt x="4141188" y="1499095"/>
                  <a:pt x="4113127" y="1515214"/>
                  <a:pt x="4076527" y="1517630"/>
                </a:cubicBezTo>
                <a:cubicBezTo>
                  <a:pt x="4016337" y="1521257"/>
                  <a:pt x="3987466" y="1572826"/>
                  <a:pt x="3952493" y="1611502"/>
                </a:cubicBezTo>
                <a:cubicBezTo>
                  <a:pt x="3932973" y="1633259"/>
                  <a:pt x="3923211" y="1677172"/>
                  <a:pt x="3957370" y="1684828"/>
                </a:cubicBezTo>
                <a:cubicBezTo>
                  <a:pt x="4039518" y="1703363"/>
                  <a:pt x="4033011" y="1756946"/>
                  <a:pt x="4030981" y="1817782"/>
                </a:cubicBezTo>
                <a:cubicBezTo>
                  <a:pt x="4028133" y="1893124"/>
                  <a:pt x="3979737" y="1927770"/>
                  <a:pt x="3920363" y="1956780"/>
                </a:cubicBezTo>
                <a:cubicBezTo>
                  <a:pt x="3900029" y="1966851"/>
                  <a:pt x="3871158" y="1966449"/>
                  <a:pt x="3863429" y="1997874"/>
                </a:cubicBezTo>
                <a:cubicBezTo>
                  <a:pt x="3896777" y="2027688"/>
                  <a:pt x="3937444" y="2003517"/>
                  <a:pt x="3973233" y="2011975"/>
                </a:cubicBezTo>
                <a:cubicBezTo>
                  <a:pt x="4002918" y="2018824"/>
                  <a:pt x="4052127" y="2015199"/>
                  <a:pt x="4011458" y="2069991"/>
                </a:cubicBezTo>
                <a:cubicBezTo>
                  <a:pt x="3999664" y="2085704"/>
                  <a:pt x="4013491" y="2097792"/>
                  <a:pt x="4028540" y="2099000"/>
                </a:cubicBezTo>
                <a:cubicBezTo>
                  <a:pt x="4148913" y="2111489"/>
                  <a:pt x="4093606" y="2222285"/>
                  <a:pt x="4132241" y="2280703"/>
                </a:cubicBezTo>
                <a:cubicBezTo>
                  <a:pt x="4142812" y="2296818"/>
                  <a:pt x="4131425" y="2324618"/>
                  <a:pt x="4114752" y="2331466"/>
                </a:cubicBezTo>
                <a:cubicBezTo>
                  <a:pt x="4008205" y="2376592"/>
                  <a:pt x="3993565" y="2484163"/>
                  <a:pt x="3941916" y="2576828"/>
                </a:cubicBezTo>
                <a:cubicBezTo>
                  <a:pt x="3998039" y="2613488"/>
                  <a:pt x="4065138" y="2621547"/>
                  <a:pt x="4125732" y="2645318"/>
                </a:cubicBezTo>
                <a:cubicBezTo>
                  <a:pt x="4188768" y="2670298"/>
                  <a:pt x="4188768" y="2688831"/>
                  <a:pt x="4136714" y="2761349"/>
                </a:cubicBezTo>
                <a:cubicBezTo>
                  <a:pt x="4272135" y="2777064"/>
                  <a:pt x="4272135" y="2777064"/>
                  <a:pt x="4230249" y="2891080"/>
                </a:cubicBezTo>
                <a:cubicBezTo>
                  <a:pt x="4343713" y="2901557"/>
                  <a:pt x="4418537" y="2955542"/>
                  <a:pt x="4436023" y="3073591"/>
                </a:cubicBezTo>
                <a:cubicBezTo>
                  <a:pt x="4444564" y="3130800"/>
                  <a:pt x="4495804" y="3157792"/>
                  <a:pt x="4552738" y="3196068"/>
                </a:cubicBezTo>
                <a:cubicBezTo>
                  <a:pt x="4481978" y="3233136"/>
                  <a:pt x="4433989" y="3310489"/>
                  <a:pt x="4351436" y="3228700"/>
                </a:cubicBezTo>
                <a:cubicBezTo>
                  <a:pt x="4321344" y="3198888"/>
                  <a:pt x="4324186" y="3236761"/>
                  <a:pt x="4320122" y="3247637"/>
                </a:cubicBezTo>
                <a:cubicBezTo>
                  <a:pt x="4310364" y="3274227"/>
                  <a:pt x="4330695" y="3291956"/>
                  <a:pt x="4344116" y="3312099"/>
                </a:cubicBezTo>
                <a:cubicBezTo>
                  <a:pt x="4357130" y="3332244"/>
                  <a:pt x="4372586" y="3353596"/>
                  <a:pt x="4376244" y="3376163"/>
                </a:cubicBezTo>
                <a:cubicBezTo>
                  <a:pt x="4378682" y="3391874"/>
                  <a:pt x="4366890" y="3414835"/>
                  <a:pt x="4353877" y="3426522"/>
                </a:cubicBezTo>
                <a:cubicBezTo>
                  <a:pt x="4285554" y="3488163"/>
                  <a:pt x="4326221" y="3626757"/>
                  <a:pt x="4196898" y="3644486"/>
                </a:cubicBezTo>
                <a:cubicBezTo>
                  <a:pt x="4138745" y="3652541"/>
                  <a:pt x="4110687" y="3703306"/>
                  <a:pt x="4067986" y="3731106"/>
                </a:cubicBezTo>
                <a:cubicBezTo>
                  <a:pt x="3919551" y="3828201"/>
                  <a:pt x="3820322" y="3953097"/>
                  <a:pt x="3774370" y="4124729"/>
                </a:cubicBezTo>
                <a:cubicBezTo>
                  <a:pt x="3761764" y="4172269"/>
                  <a:pt x="3713368" y="4210546"/>
                  <a:pt x="3682054" y="4252444"/>
                </a:cubicBezTo>
                <a:cubicBezTo>
                  <a:pt x="3697103" y="4283064"/>
                  <a:pt x="3779250" y="4216990"/>
                  <a:pt x="3750377" y="4297567"/>
                </a:cubicBezTo>
                <a:cubicBezTo>
                  <a:pt x="3728417" y="4358002"/>
                  <a:pt x="3672294" y="4395470"/>
                  <a:pt x="3619425" y="4431328"/>
                </a:cubicBezTo>
                <a:cubicBezTo>
                  <a:pt x="3559239" y="4472019"/>
                  <a:pt x="3492545" y="4504653"/>
                  <a:pt x="3465296" y="4579993"/>
                </a:cubicBezTo>
                <a:cubicBezTo>
                  <a:pt x="3459603" y="4596110"/>
                  <a:pt x="3441305" y="4613031"/>
                  <a:pt x="3425038" y="4619479"/>
                </a:cubicBezTo>
                <a:cubicBezTo>
                  <a:pt x="2576720" y="5945389"/>
                  <a:pt x="488463" y="5954251"/>
                  <a:pt x="247714" y="5944983"/>
                </a:cubicBezTo>
                <a:cubicBezTo>
                  <a:pt x="174818" y="5942062"/>
                  <a:pt x="102913" y="5934760"/>
                  <a:pt x="31834" y="5923857"/>
                </a:cubicBezTo>
                <a:lnTo>
                  <a:pt x="0" y="5917408"/>
                </a:lnTo>
                <a:close/>
              </a:path>
            </a:pathLst>
          </a:custGeom>
        </p:spPr>
      </p:pic>
      <p:pic>
        <p:nvPicPr>
          <p:cNvPr id="6" name="Рисунок 5" descr="Зображення, що містить одежа, особа, Багаж і сумки, текст&#10;&#10;Автоматично згенерований опис">
            <a:extLst>
              <a:ext uri="{FF2B5EF4-FFF2-40B4-BE49-F238E27FC236}">
                <a16:creationId xmlns:a16="http://schemas.microsoft.com/office/drawing/2014/main" id="{4F646401-18F4-6E3C-ADA6-8B9F863E83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48" y="4013606"/>
            <a:ext cx="4554856" cy="2365021"/>
          </a:xfrm>
          <a:prstGeom prst="rect">
            <a:avLst/>
          </a:prstGeom>
        </p:spPr>
      </p:pic>
      <p:pic>
        <p:nvPicPr>
          <p:cNvPr id="7" name="Рисунок 6" descr="Зображення, що містить Графіка, графічний дизайн, Барвистість, Шрифт&#10;&#10;Автоматично згенерований опис">
            <a:extLst>
              <a:ext uri="{FF2B5EF4-FFF2-40B4-BE49-F238E27FC236}">
                <a16:creationId xmlns:a16="http://schemas.microsoft.com/office/drawing/2014/main" id="{32789212-F44A-502C-C523-9FEEBDCBE0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25197" y="5951369"/>
            <a:ext cx="681329" cy="681329"/>
          </a:xfrm>
          <a:prstGeom prst="rect">
            <a:avLst/>
          </a:prstGeom>
        </p:spPr>
      </p:pic>
    </p:spTree>
    <p:extLst>
      <p:ext uri="{BB962C8B-B14F-4D97-AF65-F5344CB8AC3E}">
        <p14:creationId xmlns:p14="http://schemas.microsoft.com/office/powerpoint/2010/main" val="1880970135"/>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555</TotalTime>
  <Words>4075</Words>
  <Application>Microsoft Office PowerPoint</Application>
  <PresentationFormat>Широкий екран</PresentationFormat>
  <Paragraphs>230</Paragraphs>
  <Slides>45</Slides>
  <Notes>0</Notes>
  <HiddenSlides>0</HiddenSlides>
  <MMClips>0</MMClips>
  <ScaleCrop>false</ScaleCrop>
  <HeadingPairs>
    <vt:vector size="6" baseType="variant">
      <vt:variant>
        <vt:lpstr>Використані шрифти</vt:lpstr>
      </vt:variant>
      <vt:variant>
        <vt:i4>11</vt:i4>
      </vt:variant>
      <vt:variant>
        <vt:lpstr>Тема</vt:lpstr>
      </vt:variant>
      <vt:variant>
        <vt:i4>1</vt:i4>
      </vt:variant>
      <vt:variant>
        <vt:lpstr>Заголовки слайдів</vt:lpstr>
      </vt:variant>
      <vt:variant>
        <vt:i4>45</vt:i4>
      </vt:variant>
    </vt:vector>
  </HeadingPairs>
  <TitlesOfParts>
    <vt:vector size="57" baseType="lpstr">
      <vt:lpstr>Meiryo</vt:lpstr>
      <vt:lpstr>Arial</vt:lpstr>
      <vt:lpstr>Calibri</vt:lpstr>
      <vt:lpstr>Calibri Light</vt:lpstr>
      <vt:lpstr>Google Sans</vt:lpstr>
      <vt:lpstr>Montserrat</vt:lpstr>
      <vt:lpstr>Roboto</vt:lpstr>
      <vt:lpstr>Symbol</vt:lpstr>
      <vt:lpstr>Times New Roman</vt:lpstr>
      <vt:lpstr>Verdana</vt:lpstr>
      <vt:lpstr>Wingdings</vt:lpstr>
      <vt:lpstr>Тема Office</vt:lpstr>
      <vt:lpstr>Презентація PowerPoint</vt:lpstr>
      <vt:lpstr>Атестація педагогічних працівників — це система заходів, спрямована на всебічне комплексне оцінювання їх педагогічної  діяльності, за якою визначаються відповідність педагогічного працівника займаній посаді, рівень його кваліфікації, присвоюється кваліфікаційна категорія, педагогічне звання.</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Змінили вимоги до позачергової атестації</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Залучайте до складу атестаційної комісії профспілку</vt:lpstr>
      <vt:lpstr>Порядок проведення атестації</vt:lpstr>
      <vt:lpstr>Позачергова атестація</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ВИТА Иванова</dc:creator>
  <cp:lastModifiedBy>ВИТА Иванова</cp:lastModifiedBy>
  <cp:revision>5</cp:revision>
  <dcterms:created xsi:type="dcterms:W3CDTF">2023-09-05T18:26:15Z</dcterms:created>
  <dcterms:modified xsi:type="dcterms:W3CDTF">2023-09-09T11:35:27Z</dcterms:modified>
</cp:coreProperties>
</file>